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428" r:id="rId2"/>
    <p:sldId id="264" r:id="rId3"/>
    <p:sldId id="429" r:id="rId4"/>
    <p:sldId id="432" r:id="rId5"/>
    <p:sldId id="433" r:id="rId6"/>
    <p:sldId id="438" r:id="rId7"/>
    <p:sldId id="439" r:id="rId8"/>
    <p:sldId id="268" r:id="rId9"/>
    <p:sldId id="269" r:id="rId10"/>
    <p:sldId id="435" r:id="rId11"/>
    <p:sldId id="436" r:id="rId12"/>
    <p:sldId id="270" r:id="rId13"/>
    <p:sldId id="414" r:id="rId14"/>
    <p:sldId id="434" r:id="rId15"/>
    <p:sldId id="415" r:id="rId16"/>
    <p:sldId id="273" r:id="rId17"/>
    <p:sldId id="417" r:id="rId18"/>
    <p:sldId id="418" r:id="rId19"/>
    <p:sldId id="420" r:id="rId20"/>
    <p:sldId id="419" r:id="rId21"/>
    <p:sldId id="43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8" autoAdjust="0"/>
    <p:restoredTop sz="94660"/>
  </p:normalViewPr>
  <p:slideViewPr>
    <p:cSldViewPr>
      <p:cViewPr>
        <p:scale>
          <a:sx n="84" d="100"/>
          <a:sy n="84" d="100"/>
        </p:scale>
        <p:origin x="-75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20A3EF-7D4B-4A96-8801-8532CDE314C2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AF0AA2-D9B3-41C9-AFF0-26F27EC01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522106-B67E-43FF-A816-E462562DD35E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39770D-3D5E-4074-89FA-8514FA00C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0146D0-08CC-4C96-9A59-9A77B90C78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F5945C-6351-4B81-A632-25CA5570D2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9DA57-720E-45A8-A231-9FD6B4F376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5A976-3FEE-4F85-88B0-56006ABE86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C30A39-D650-42D7-9DD2-1FA1B28AA99D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662400-A597-45BC-9B9E-3DBD210A3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7653-38BC-41A1-89D0-456BB20227D9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10B-FC47-48A2-86DD-AD2BE278E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2885-A603-44E2-8091-555DF5526B1C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77CB-B747-4380-BE3F-CAEC25804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62B5-5597-46EA-88BE-96BB4C9AB6EC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318E-3DAC-4553-9742-5D11EDE05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8D32-ED9E-4841-8EB3-C6E3D0020058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64FEE8-E674-4D03-A2E9-E88DA299E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70F9ED-4D41-4E2A-8A6C-91F5EB822A2F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EBC712-7D03-485B-B5A6-37C16332B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0103F3-747E-4DA2-92AD-26039A4D52C6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5FC899-DC8D-4AB0-A53E-4B8C298C9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5E21-C869-49B8-B183-FEE0314896A9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0AB9-19DC-42C9-8105-F104565CD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B8B8-4E73-4A8F-9664-AD432862E695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593560-3F4E-4E0F-B817-8376ECBC3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21AA-1966-4091-AA5D-104D03671EA2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EE9B-2962-4F2C-8188-8564395AF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E466AA-4B53-44B7-8EC5-2FD47404B952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966B86CE-05DE-48AA-B374-5814AB5F4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3552F20-022F-47A1-99EC-F7B5A1A816E0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738F04E-874F-4FDD-BEA6-DC375D296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06" r:id="rId6"/>
    <p:sldLayoutId id="2147483712" r:id="rId7"/>
    <p:sldLayoutId id="2147483705" r:id="rId8"/>
    <p:sldLayoutId id="2147483713" r:id="rId9"/>
    <p:sldLayoutId id="2147483704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DE6C3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0"/>
          <p:cNvSpPr>
            <a:spLocks noGrp="1"/>
          </p:cNvSpPr>
          <p:nvPr>
            <p:ph type="ctrTitle" idx="4294967295"/>
          </p:nvPr>
        </p:nvSpPr>
        <p:spPr>
          <a:xfrm>
            <a:off x="2667000" y="4038600"/>
            <a:ext cx="6477000" cy="1828800"/>
          </a:xfrm>
        </p:spPr>
        <p:txBody>
          <a:bodyPr/>
          <a:lstStyle/>
          <a:p>
            <a:r>
              <a:rPr lang="en-US" b="1" smtClean="0"/>
              <a:t>CCHC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76200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Child Care Health Consultation		 for a Healthy Start in Child Care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</a:endParaRPr>
          </a:p>
        </p:txBody>
      </p:sp>
      <p:pic>
        <p:nvPicPr>
          <p:cNvPr id="15363" name="Picture 5" descr="foto61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6482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CCHC-in%20color%20with%20word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28600"/>
            <a:ext cx="968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cdn.sheknows.com/articles/mom-with-daycare-childr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560513"/>
            <a:ext cx="6324600" cy="42052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6" name="Picture 2" descr="http://www.kentuckycchc.org/images/KY-Unbridled%20Spirit65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351463"/>
            <a:ext cx="1295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867400"/>
            <a:ext cx="2209800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62200" y="5867400"/>
            <a:ext cx="678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/>
              <a:t>CCHC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845425" cy="4495800"/>
          </a:xfrm>
        </p:spPr>
        <p:txBody>
          <a:bodyPr/>
          <a:lstStyle/>
          <a:p>
            <a:r>
              <a:rPr lang="en-US" smtClean="0"/>
              <a:t>Consultants rate child care centers using the Infant/Toddler Environment Rating Scale (ITERS-R) &amp; the Early Childhood Environment Rating Scale (ECERS-R)</a:t>
            </a:r>
          </a:p>
          <a:p>
            <a:r>
              <a:rPr lang="en-US" smtClean="0"/>
              <a:t>Consultants can work with the child care centers &amp; family homes to improve ITERS-R &amp; ECERS-R scores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4800" y="4953000"/>
            <a:ext cx="533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651" name="Picture 4" descr="http://images.kaplanco.com/catalog/productpopup/11841.jpg"/>
          <p:cNvPicPr>
            <a:picLocks noChangeAspect="1" noChangeArrowheads="1"/>
          </p:cNvPicPr>
          <p:nvPr/>
        </p:nvPicPr>
        <p:blipFill>
          <a:blip r:embed="rId2"/>
          <a:srcRect l="8081" t="18481" r="7071" b="16873"/>
          <a:stretch>
            <a:fillRect/>
          </a:stretch>
        </p:blipFill>
        <p:spPr bwMode="auto">
          <a:xfrm>
            <a:off x="6308725" y="4953000"/>
            <a:ext cx="1828800" cy="13938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2" name="Picture 2" descr="http://store.schoolspecialtyonline.net/OA_HTML/ibcGetAttachment.jsp?cItemId=1033464&amp;fileId=1869003&amp;encrypt="/>
          <p:cNvPicPr>
            <a:picLocks noChangeAspect="1" noChangeArrowheads="1"/>
          </p:cNvPicPr>
          <p:nvPr/>
        </p:nvPicPr>
        <p:blipFill>
          <a:blip r:embed="rId3"/>
          <a:srcRect l="7692" t="9875" r="6610" b="11124"/>
          <a:stretch>
            <a:fillRect/>
          </a:stretch>
        </p:blipFill>
        <p:spPr bwMode="auto">
          <a:xfrm>
            <a:off x="2209800" y="4953000"/>
            <a:ext cx="1803400" cy="1295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4876800"/>
            <a:ext cx="9144000" cy="7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Consultants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63246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533400" y="52578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w Cen MT" pitchFamily="34" charset="0"/>
              </a:rPr>
              <a:t>ITERS-R</a:t>
            </a: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4648200" y="5267325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w Cen MT" pitchFamily="34" charset="0"/>
              </a:rPr>
              <a:t>ECERS-R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953000"/>
            <a:ext cx="549275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213725" y="4953000"/>
            <a:ext cx="549275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://c.photoshelter.com/img-get/I0000INZ.mFZgSug/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713" y="1600200"/>
            <a:ext cx="4776787" cy="3124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Consultants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730625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Consultants assist with preparation for STARS &amp; licensing visits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Consultants can review the existing policies of a child care center &amp; provide best practice policy examples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59436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79" name="Picture 6" descr="STAR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800600"/>
            <a:ext cx="4876800" cy="533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5410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5943600"/>
            <a:ext cx="36576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Consultants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721225" cy="4495800"/>
          </a:xfrm>
        </p:spPr>
        <p:txBody>
          <a:bodyPr/>
          <a:lstStyle/>
          <a:p>
            <a:r>
              <a:rPr lang="en-US" smtClean="0"/>
              <a:t>Consultants can consult with you over the phone, through email, or at your site</a:t>
            </a:r>
          </a:p>
          <a:p>
            <a:r>
              <a:rPr lang="en-US" smtClean="0"/>
              <a:t>Consultation topics include</a:t>
            </a:r>
          </a:p>
          <a:p>
            <a:pPr lvl="1"/>
            <a:r>
              <a:rPr lang="en-US" smtClean="0"/>
              <a:t>Health</a:t>
            </a:r>
          </a:p>
          <a:p>
            <a:pPr lvl="1"/>
            <a:r>
              <a:rPr lang="en-US" smtClean="0"/>
              <a:t>Safety</a:t>
            </a:r>
          </a:p>
          <a:p>
            <a:pPr lvl="1"/>
            <a:r>
              <a:rPr lang="en-US" smtClean="0"/>
              <a:t>Nutrition</a:t>
            </a:r>
          </a:p>
          <a:p>
            <a:pPr lvl="1"/>
            <a:r>
              <a:rPr lang="en-US" smtClean="0"/>
              <a:t>Social &amp; emotional well being</a:t>
            </a:r>
          </a:p>
          <a:p>
            <a:endParaRPr lang="en-US" smtClean="0"/>
          </a:p>
        </p:txBody>
      </p:sp>
      <p:pic>
        <p:nvPicPr>
          <p:cNvPr id="29702" name="Picture 2" descr="http://madison.injersey.com/files/2009/11/di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71600"/>
            <a:ext cx="3448050" cy="381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Consultation &amp; Technical Assistance Topics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95800" y="1752600"/>
            <a:ext cx="4267200" cy="42672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Consultants can provide health information &amp; recommendations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Examples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Infectious disease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Exclusion policies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Hand washing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Diapering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791200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867400"/>
            <a:ext cx="4206875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5867400"/>
            <a:ext cx="4876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5844" y="1447800"/>
            <a:ext cx="20473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Health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27" name="Content Placeholder 25" descr="Children-s-Health-Treating-a-Fever_full_article_vertica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447800"/>
            <a:ext cx="3744913" cy="4438650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4" descr="COLLIER_PARK_NEW_PLAYGROUND_WEB_SITE_235134520_st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58400" y="304800"/>
            <a:ext cx="4495800" cy="3371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Consultation &amp; Technical Assistance Topics</a:t>
            </a:r>
            <a:endParaRPr lang="en-US" b="1" dirty="0"/>
          </a:p>
        </p:txBody>
      </p:sp>
      <p:sp>
        <p:nvSpPr>
          <p:cNvPr id="32771" name="Content Placeholder 3"/>
          <p:cNvSpPr txBox="1">
            <a:spLocks/>
          </p:cNvSpPr>
          <p:nvPr/>
        </p:nvSpPr>
        <p:spPr bwMode="auto">
          <a:xfrm>
            <a:off x="533400" y="1828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Consultants can provide safety information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Examples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n-US" sz="2600">
                <a:latin typeface="Tw Cen MT" pitchFamily="34" charset="0"/>
              </a:rPr>
              <a:t>Playground safety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n-US" sz="2600">
                <a:latin typeface="Tw Cen MT" pitchFamily="34" charset="0"/>
              </a:rPr>
              <a:t>Safe sleep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n-US" sz="2600">
                <a:latin typeface="Tw Cen MT" pitchFamily="34" charset="0"/>
              </a:rPr>
              <a:t>Car seat safety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146" y="1447800"/>
            <a:ext cx="19819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Safety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343400" y="2057400"/>
            <a:ext cx="457200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34150"/>
            <a:ext cx="66294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05600" y="6534150"/>
            <a:ext cx="2438400" cy="17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776" name="Picture 14" descr="http://www.babygeartoday.com/wp-content/2008/02/babygeartodaycom-halo-wearable-blank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43025"/>
            <a:ext cx="3962400" cy="52101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15" descr="1222470153_healthy_lunc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3810000" cy="2938462"/>
          </a:xfrm>
        </p:spPr>
      </p:pic>
      <p:pic>
        <p:nvPicPr>
          <p:cNvPr id="33794" name="Picture 2" descr="http://www.healthykidslv.com/images/healthy-kids-contact.jpg?1292440143"/>
          <p:cNvPicPr>
            <a:picLocks noChangeAspect="1" noChangeArrowheads="1"/>
          </p:cNvPicPr>
          <p:nvPr/>
        </p:nvPicPr>
        <p:blipFill>
          <a:blip r:embed="rId3"/>
          <a:srcRect l="3838"/>
          <a:stretch>
            <a:fillRect/>
          </a:stretch>
        </p:blipFill>
        <p:spPr bwMode="auto">
          <a:xfrm>
            <a:off x="0" y="4168775"/>
            <a:ext cx="3817938" cy="2689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Consultation &amp; Technical Assistance Topics</a:t>
            </a:r>
            <a:endParaRPr lang="en-US" b="1" dirty="0"/>
          </a:p>
        </p:txBody>
      </p:sp>
      <p:sp>
        <p:nvSpPr>
          <p:cNvPr id="33796" name="Content Placeholder 3"/>
          <p:cNvSpPr txBox="1">
            <a:spLocks/>
          </p:cNvSpPr>
          <p:nvPr/>
        </p:nvSpPr>
        <p:spPr bwMode="auto">
          <a:xfrm>
            <a:off x="4419600" y="1981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Consultants can provide nutrition information &amp; guidance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Examples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n-US" sz="2600">
                <a:latin typeface="Tw Cen MT" pitchFamily="34" charset="0"/>
              </a:rPr>
              <a:t>Food allergies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n-US" sz="2600">
                <a:latin typeface="Tw Cen MT" pitchFamily="34" charset="0"/>
              </a:rPr>
              <a:t>Meal programs</a:t>
            </a: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600200"/>
            <a:ext cx="26965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Nutrition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114800"/>
            <a:ext cx="3810000" cy="76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1524000"/>
            <a:ext cx="304800" cy="53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0" y="1554163"/>
            <a:ext cx="152400" cy="53038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57600" y="1524000"/>
            <a:ext cx="228600" cy="53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33800" y="1554163"/>
            <a:ext cx="76200" cy="5303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Consultation &amp; Technical Assistance Topics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3811707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Social &amp; emotional well being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4821" name="Content Placeholder 3"/>
          <p:cNvSpPr txBox="1">
            <a:spLocks/>
          </p:cNvSpPr>
          <p:nvPr/>
        </p:nvSpPr>
        <p:spPr bwMode="auto">
          <a:xfrm>
            <a:off x="4191000" y="18288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Consultants can provide information regarding social &amp; emotional well being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Example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Challenging behavior (i.e., biting)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</p:txBody>
      </p:sp>
      <p:sp>
        <p:nvSpPr>
          <p:cNvPr id="34822" name="Content Placeholder 3"/>
          <p:cNvSpPr txBox="1">
            <a:spLocks/>
          </p:cNvSpPr>
          <p:nvPr/>
        </p:nvSpPr>
        <p:spPr bwMode="auto">
          <a:xfrm>
            <a:off x="4419600" y="1828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900">
              <a:latin typeface="Tw Cen MT" pitchFamily="34" charset="0"/>
            </a:endParaRPr>
          </a:p>
        </p:txBody>
      </p:sp>
      <p:pic>
        <p:nvPicPr>
          <p:cNvPr id="34823" name="Picture 2" descr="http://th09.deviantart.net/fs49/300W/i/2009/197/e/7/Mr__Grumpy_Face_by_Rena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97325"/>
            <a:ext cx="3048000" cy="24796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37325"/>
            <a:ext cx="549275" cy="1682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6537325"/>
            <a:ext cx="8534400" cy="168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CCHC Website</a:t>
            </a:r>
          </a:p>
        </p:txBody>
      </p:sp>
      <p:sp>
        <p:nvSpPr>
          <p:cNvPr id="35842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This public website allows consultants, child care providers, &amp; parents to:</a:t>
            </a:r>
          </a:p>
          <a:p>
            <a:pPr lvl="1"/>
            <a:r>
              <a:rPr lang="en-US" smtClean="0"/>
              <a:t>Download fact sheets of information</a:t>
            </a:r>
          </a:p>
          <a:p>
            <a:pPr lvl="1"/>
            <a:r>
              <a:rPr lang="en-US" smtClean="0"/>
              <a:t>View FAQs about health &amp; safety in child care</a:t>
            </a:r>
          </a:p>
          <a:p>
            <a:pPr lvl="1"/>
            <a:r>
              <a:rPr lang="en-US" smtClean="0"/>
              <a:t>View examples of best practice policies for child care providers </a:t>
            </a:r>
          </a:p>
          <a:p>
            <a:endParaRPr lang="en-US" smtClean="0"/>
          </a:p>
        </p:txBody>
      </p:sp>
      <p:sp>
        <p:nvSpPr>
          <p:cNvPr id="9" name="Rectangle 8"/>
          <p:cNvSpPr/>
          <p:nvPr/>
        </p:nvSpPr>
        <p:spPr>
          <a:xfrm>
            <a:off x="429429" y="4473714"/>
            <a:ext cx="828515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www.kentuckycchc.org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iaper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062288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66" name="Picture 4" descr="coug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90800"/>
            <a:ext cx="3062288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 b="1538"/>
          <a:stretch>
            <a:fillRect/>
          </a:stretch>
        </p:blipFill>
        <p:spPr bwMode="auto">
          <a:xfrm>
            <a:off x="4876800" y="1600200"/>
            <a:ext cx="3898900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686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Sample documents from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CCHC Helpline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The helpline:</a:t>
            </a:r>
          </a:p>
          <a:p>
            <a:pPr lvl="1"/>
            <a:r>
              <a:rPr lang="en-US" smtClean="0"/>
              <a:t>Offers standardized health &amp; safety information to child care providers </a:t>
            </a:r>
          </a:p>
          <a:p>
            <a:pPr lvl="1"/>
            <a:r>
              <a:rPr lang="en-US" smtClean="0"/>
              <a:t>Facilitates referrals to local consultants &amp; other child care agencies if needed</a:t>
            </a:r>
          </a:p>
          <a:p>
            <a:r>
              <a:rPr lang="en-US" smtClean="0"/>
              <a:t>All child care centers in the state have this phone number</a:t>
            </a:r>
          </a:p>
          <a:p>
            <a:r>
              <a:rPr lang="en-US" smtClean="0"/>
              <a:t>Call for your questions regarding health, safety, nutrition, and emotional well being</a:t>
            </a:r>
          </a:p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855278" y="5534561"/>
            <a:ext cx="743344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1-877-281-5277</a:t>
            </a:r>
            <a:endParaRPr lang="en-US" sz="8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What is CCHC?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91200"/>
            <a:ext cx="9144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8674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58674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492625" cy="5257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dirty="0" smtClean="0"/>
              <a:t>hild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dirty="0" smtClean="0"/>
              <a:t>ealth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dirty="0" smtClean="0"/>
              <a:t>onsultation is a statewide program &amp; part of the </a:t>
            </a:r>
            <a:r>
              <a:rPr lang="en-US" i="1" dirty="0" smtClean="0"/>
              <a:t>Kids Now Initiative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CCHC</a:t>
            </a:r>
            <a:r>
              <a:rPr lang="en-US" dirty="0" smtClean="0"/>
              <a:t> provides consultation &amp; technical assistance to licensed child care centers &amp; to certified family homes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16390" name="Picture 2" descr="http://www.pccpnpgc.com/04232007001_86500896_4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600" y="1219200"/>
            <a:ext cx="3149600" cy="472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CCHC </a:t>
            </a:r>
            <a:endParaRPr lang="en-US" b="1" dirty="0"/>
          </a:p>
        </p:txBody>
      </p:sp>
      <p:pic>
        <p:nvPicPr>
          <p:cNvPr id="12" name="Picture Placeholder 11" descr="boylearnblock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872" b="9872"/>
          <a:stretch>
            <a:fillRect/>
          </a:stretch>
        </p:blipFill>
        <p:spPr>
          <a:xfrm>
            <a:off x="1560513" y="0"/>
            <a:ext cx="7583487" cy="4568825"/>
          </a:xfrm>
        </p:spPr>
      </p:pic>
      <p:pic>
        <p:nvPicPr>
          <p:cNvPr id="38915" name="Picture 2" descr="http://profile.ak.fbcdn.net/hprofile-ak-snc4/50415_97710164738_8179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2" descr="CCHC-in%20color%20with%20word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638800"/>
            <a:ext cx="1143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3" descr="foto61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638800"/>
            <a:ext cx="1508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http://www.kentuckycchc.org/images/KY-Unbridled%20Spirit65h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2975" y="5791200"/>
            <a:ext cx="1901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Post-test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is CCHC?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is the goal of CCHC?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Where is the Technical Assistant &amp; Training Center located?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is technical assistance?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is best practice?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are the professional backgrounds of the Child Care Health Consultants?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are the four key consultation categories?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are the three ways consultants can consult with you?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are two services that consultants can provide?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What resources are available on the CCHC website?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429000" y="3429000"/>
            <a:ext cx="274638" cy="259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602" name="Picture 6" descr="http://pixdaus.com/pics/1226706991NtVmt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16300"/>
            <a:ext cx="2590800" cy="26797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03" name="Picture 2" descr="http://www.infobarrel.com/media/image/36603.jpg"/>
          <p:cNvPicPr>
            <a:picLocks noChangeAspect="1" noChangeArrowheads="1"/>
          </p:cNvPicPr>
          <p:nvPr/>
        </p:nvPicPr>
        <p:blipFill>
          <a:blip r:embed="rId4"/>
          <a:srcRect t="10115" b="10115"/>
          <a:stretch>
            <a:fillRect/>
          </a:stretch>
        </p:blipFill>
        <p:spPr bwMode="auto">
          <a:xfrm>
            <a:off x="3778250" y="3429000"/>
            <a:ext cx="4679950" cy="2819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4" name="Title 1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Goal of CCHC</a:t>
            </a:r>
          </a:p>
        </p:txBody>
      </p:sp>
      <p:sp>
        <p:nvSpPr>
          <p:cNvPr id="25605" name="Content Placeholder 3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447800"/>
          </a:xfrm>
        </p:spPr>
        <p:txBody>
          <a:bodyPr/>
          <a:lstStyle/>
          <a:p>
            <a:r>
              <a:rPr lang="en-US" smtClean="0"/>
              <a:t>To promote healthy, safe, nurturing environments for optimal child development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0198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60960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9600" y="60960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3352800"/>
            <a:ext cx="9144000" cy="7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The CCHC Technical Assistance &amp; Training Center is located at the Lexington-Fayette County Health Department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It is staffed by 2 CCHC Technical Assistants/Trainers </a:t>
            </a:r>
          </a:p>
        </p:txBody>
      </p:sp>
      <p:pic>
        <p:nvPicPr>
          <p:cNvPr id="20482" name="Picture 4" descr="http://www.worldatlas.com/webimage/countrys/namerica/usstates/outline/k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59038"/>
            <a:ext cx="7391400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profile.ak.fbcdn.net/hprofile-ak-snc4/50415_97710164738_8179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048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Technical Assistance &amp; Training Center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64770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Technical Assistance &amp; Training Center</a:t>
            </a:r>
            <a:endParaRPr lang="en-US" b="1" dirty="0"/>
          </a:p>
        </p:txBody>
      </p:sp>
      <p:sp>
        <p:nvSpPr>
          <p:cNvPr id="21506" name="Content Placeholder 18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This center offers training, educational information, newsletters with health &amp; safety information, health alerts, &amp; other resources for consultants throughout the state to disseminate to their local child care centers </a:t>
            </a:r>
          </a:p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64770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10" name="Picture 2" descr="http://profile.ak.fbcdn.net/hprofile-ak-snc4/50415_97710164738_8179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19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http://profile.ak.fbcdn.net/hprofile-ak-snc4/41595_120594961318625_1340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172075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http://dps.nku.edu/images/Northern%20KY%20Health%20Depart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00" b="12000"/>
          <a:stretch>
            <a:fillRect/>
          </a:stretch>
        </p:blipFill>
        <p:spPr bwMode="auto">
          <a:xfrm>
            <a:off x="533400" y="5357813"/>
            <a:ext cx="27559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http://profile.ak.fbcdn.net/hprofile-ak-snc4/50313_92614874783_3961_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172075"/>
            <a:ext cx="9572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 descr="http://www.krdhd.org/images/header3logo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3" t="10126" r="9044"/>
          <a:stretch>
            <a:fillRect/>
          </a:stretch>
        </p:blipFill>
        <p:spPr bwMode="auto">
          <a:xfrm>
            <a:off x="5867400" y="4029075"/>
            <a:ext cx="205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6" descr="http://t3.gstatic.com/images?q=tbn:ANd9GcSqqyKMRjOTIcGYG66_nv3-0h6xOGmYFR5hC5ZD71tjHOOreM_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7675" y="4748213"/>
            <a:ext cx="13303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8" descr="http://www.ltdhd.ky.gov/images/LTDHD%20LOGO%20NO%20BACKGROUN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875" y="4233863"/>
            <a:ext cx="10922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0" descr="http://www.purchasehealth.org/images/header/header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3" r="2802"/>
          <a:stretch>
            <a:fillRect/>
          </a:stretch>
        </p:blipFill>
        <p:spPr bwMode="auto">
          <a:xfrm>
            <a:off x="5715000" y="4486275"/>
            <a:ext cx="25908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2" descr="http://www.louisville.com/files/u3154/NewLogoColorSmall.jpg.pagespeed.ce.VBtJ6Re3pe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8000" y="4138613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What is Technical Assistance?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Technical Assistance is assistance in implementing </a:t>
            </a:r>
            <a:r>
              <a:rPr lang="en-US" b="1" i="1" smtClean="0"/>
              <a:t>best practices </a:t>
            </a:r>
            <a:r>
              <a:rPr lang="en-US" smtClean="0"/>
              <a:t>&amp; procedures in child care</a:t>
            </a:r>
          </a:p>
          <a:p>
            <a:endParaRPr lang="en-US" smtClean="0"/>
          </a:p>
          <a:p>
            <a:r>
              <a:rPr lang="en-US" smtClean="0"/>
              <a:t>Technical assistance includes consultation &amp; hands-on training using a method of modeling behaviors or procedures &amp; having the trainee demonstrate the modeled behavior or procedure for a desired outcome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0960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60960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What is Best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Best practices are the guidelines for conducting child care routines according to </a:t>
            </a:r>
            <a:r>
              <a:rPr lang="en-US" i="1" dirty="0" smtClean="0"/>
              <a:t>Caring for Our Children: National Health &amp; Safety Performance Standards</a:t>
            </a:r>
            <a:r>
              <a:rPr lang="en-US" dirty="0" smtClean="0"/>
              <a:t> &amp; other evidence based research publications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i="1" dirty="0" smtClean="0"/>
              <a:t>Caring for Our Children: National Health &amp; Safety Performance Standards </a:t>
            </a:r>
            <a:r>
              <a:rPr lang="en-US" dirty="0" smtClean="0"/>
              <a:t>was created by the American Academy of Pediatrics, the American Public Health Association, &amp; the National Resource Center for Health &amp; Safety in Child Care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23555" name="Content Placeholder 12" descr="CFOCCov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2375" y="1589088"/>
            <a:ext cx="3511550" cy="4572000"/>
          </a:xfrm>
        </p:spPr>
      </p:pic>
      <p:pic>
        <p:nvPicPr>
          <p:cNvPr id="23556" name="Picture 3" descr="APH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334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agesCA4Q72G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9025" y="5334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NRCLogoSmall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5650" y="531813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1722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2484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62484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Technical Assistance &amp; Training Center</a:t>
            </a:r>
            <a:endParaRPr lang="en-US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921625" cy="4495800"/>
          </a:xfrm>
        </p:spPr>
        <p:txBody>
          <a:bodyPr/>
          <a:lstStyle/>
          <a:p>
            <a:r>
              <a:rPr lang="en-US" smtClean="0"/>
              <a:t>The Technical Assistance &amp; Training Center provides best practice examples of policies on health, safety, &amp; nutrition for child care providers</a:t>
            </a:r>
          </a:p>
          <a:p>
            <a:r>
              <a:rPr lang="en-US" smtClean="0"/>
              <a:t>The TA Center makes referrals to local resources in the community (First Steps, STARS, Early Childhood Mental Health Specialists)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62484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Tw Cen MT" pitchFamily="34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990600" y="4648200"/>
          <a:ext cx="5489575" cy="1152525"/>
        </p:xfrm>
        <a:graphic>
          <a:graphicData uri="http://schemas.openxmlformats.org/presentationml/2006/ole">
            <p:oleObj spid="_x0000_s18433" r:id="rId3" imgW="5669280" imgH="1187196" progId="">
              <p:embed/>
            </p:oleObj>
          </a:graphicData>
        </a:graphic>
      </p:graphicFrame>
      <p:pic>
        <p:nvPicPr>
          <p:cNvPr id="18440" name="Picture 8" descr="starspic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038600"/>
            <a:ext cx="16764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Consultants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797425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Every Kentucky county has a consultant working to provide you information &amp; technical assistance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Child Care Health Consultants include Registered Nurses, Registered Dieticians, &amp; Health Educators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26627" name="Picture 2" descr="http://www.telesalesmagic.com/wp-content/uploads/2010/05/heart-phon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5513" y="152400"/>
            <a:ext cx="725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019800"/>
            <a:ext cx="91440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96000"/>
            <a:ext cx="549275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6096000"/>
            <a:ext cx="8534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6631" name="Picture 4" descr="http://www.hugyourbaby.org/_/rsrc/1240844422927/Home/the-hug-in-different-settings/chc/childcare%20provider.jpg?height=786&amp;width=4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189038"/>
            <a:ext cx="3327400" cy="49831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1582</TotalTime>
  <Words>605</Words>
  <Application>Microsoft Office PowerPoint</Application>
  <PresentationFormat>On-screen Show (4:3)</PresentationFormat>
  <Paragraphs>101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Tw Cen MT</vt:lpstr>
      <vt:lpstr>Arial</vt:lpstr>
      <vt:lpstr>Wingdings</vt:lpstr>
      <vt:lpstr>Wingdings 2</vt:lpstr>
      <vt:lpstr>Calibri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CCHC</vt:lpstr>
      <vt:lpstr>What is CCHC?</vt:lpstr>
      <vt:lpstr>The Goal of CCHC</vt:lpstr>
      <vt:lpstr>Technical Assistance &amp; Training Center</vt:lpstr>
      <vt:lpstr>Technical Assistance &amp; Training Center</vt:lpstr>
      <vt:lpstr>What is Technical Assistance?</vt:lpstr>
      <vt:lpstr>What is Best Practice?</vt:lpstr>
      <vt:lpstr>Technical Assistance &amp; Training Center</vt:lpstr>
      <vt:lpstr>Consultants</vt:lpstr>
      <vt:lpstr>Consultants</vt:lpstr>
      <vt:lpstr>Consultants</vt:lpstr>
      <vt:lpstr>Consultants</vt:lpstr>
      <vt:lpstr>Consultation &amp; Technical Assistance Topics</vt:lpstr>
      <vt:lpstr>Consultation &amp; Technical Assistance Topics</vt:lpstr>
      <vt:lpstr>Consultation &amp; Technical Assistance Topics</vt:lpstr>
      <vt:lpstr>Consultation &amp; Technical Assistance Topics</vt:lpstr>
      <vt:lpstr>CCHC Website</vt:lpstr>
      <vt:lpstr>Sample documents from website</vt:lpstr>
      <vt:lpstr>CCHC Helpline</vt:lpstr>
      <vt:lpstr>CCHC </vt:lpstr>
      <vt:lpstr>Post-test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CCHC</dc:title>
  <dc:creator>Owner</dc:creator>
  <cp:lastModifiedBy>Hollym.clendenin</cp:lastModifiedBy>
  <cp:revision>97</cp:revision>
  <dcterms:created xsi:type="dcterms:W3CDTF">2011-03-08T01:28:18Z</dcterms:created>
  <dcterms:modified xsi:type="dcterms:W3CDTF">2011-04-15T14:20:25Z</dcterms:modified>
</cp:coreProperties>
</file>