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43"/>
  </p:notesMasterIdLst>
  <p:sldIdLst>
    <p:sldId id="3825" r:id="rId5"/>
    <p:sldId id="3835" r:id="rId6"/>
    <p:sldId id="3831" r:id="rId7"/>
    <p:sldId id="3828" r:id="rId8"/>
    <p:sldId id="3791" r:id="rId9"/>
    <p:sldId id="3792" r:id="rId10"/>
    <p:sldId id="3794" r:id="rId11"/>
    <p:sldId id="3836" r:id="rId12"/>
    <p:sldId id="3837" r:id="rId13"/>
    <p:sldId id="3838" r:id="rId14"/>
    <p:sldId id="3844" r:id="rId15"/>
    <p:sldId id="3840" r:id="rId16"/>
    <p:sldId id="3841" r:id="rId17"/>
    <p:sldId id="3839" r:id="rId18"/>
    <p:sldId id="3842" r:id="rId19"/>
    <p:sldId id="3843" r:id="rId20"/>
    <p:sldId id="3845" r:id="rId21"/>
    <p:sldId id="3846" r:id="rId22"/>
    <p:sldId id="3847" r:id="rId23"/>
    <p:sldId id="3848" r:id="rId24"/>
    <p:sldId id="3849" r:id="rId25"/>
    <p:sldId id="3850" r:id="rId26"/>
    <p:sldId id="3851" r:id="rId27"/>
    <p:sldId id="3852" r:id="rId28"/>
    <p:sldId id="3853" r:id="rId29"/>
    <p:sldId id="3854" r:id="rId30"/>
    <p:sldId id="3855" r:id="rId31"/>
    <p:sldId id="3857" r:id="rId32"/>
    <p:sldId id="3858" r:id="rId33"/>
    <p:sldId id="3859" r:id="rId34"/>
    <p:sldId id="3860" r:id="rId35"/>
    <p:sldId id="3861" r:id="rId36"/>
    <p:sldId id="3862" r:id="rId37"/>
    <p:sldId id="3863" r:id="rId38"/>
    <p:sldId id="3864" r:id="rId39"/>
    <p:sldId id="3865" r:id="rId40"/>
    <p:sldId id="3866" r:id="rId41"/>
    <p:sldId id="3867"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50ED6-822F-47B6-A082-20C2BAB56F92}" v="316" dt="2023-05-05T15:30:26.9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726" autoAdjust="0"/>
  </p:normalViewPr>
  <p:slideViewPr>
    <p:cSldViewPr snapToGrid="0">
      <p:cViewPr varScale="1">
        <p:scale>
          <a:sx n="55" d="100"/>
          <a:sy n="55" d="100"/>
        </p:scale>
        <p:origin x="1096" y="28"/>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a Larkins" userId="ab6eb331-5bc1-49f6-bb57-485cbfe7d715" providerId="ADAL" clId="{3A050ED6-822F-47B6-A082-20C2BAB56F92}"/>
    <pc:docChg chg="undo custSel addSld delSld modSld sldOrd modNotesMaster modShowInfo">
      <pc:chgData name="Briana Larkins" userId="ab6eb331-5bc1-49f6-bb57-485cbfe7d715" providerId="ADAL" clId="{3A050ED6-822F-47B6-A082-20C2BAB56F92}" dt="2023-05-08T17:56:23.163" v="4177" actId="20577"/>
      <pc:docMkLst>
        <pc:docMk/>
      </pc:docMkLst>
      <pc:sldChg chg="modSp mod">
        <pc:chgData name="Briana Larkins" userId="ab6eb331-5bc1-49f6-bb57-485cbfe7d715" providerId="ADAL" clId="{3A050ED6-822F-47B6-A082-20C2BAB56F92}" dt="2023-05-05T13:19:37.335" v="1609" actId="1076"/>
        <pc:sldMkLst>
          <pc:docMk/>
          <pc:sldMk cId="1019213662" sldId="3791"/>
        </pc:sldMkLst>
        <pc:spChg chg="mod">
          <ac:chgData name="Briana Larkins" userId="ab6eb331-5bc1-49f6-bb57-485cbfe7d715" providerId="ADAL" clId="{3A050ED6-822F-47B6-A082-20C2BAB56F92}" dt="2023-05-05T13:19:37.335" v="1609" actId="1076"/>
          <ac:spMkLst>
            <pc:docMk/>
            <pc:sldMk cId="1019213662" sldId="3791"/>
            <ac:spMk id="18" creationId="{593C8B53-1505-475D-575B-BF7ADC809B8B}"/>
          </ac:spMkLst>
        </pc:spChg>
      </pc:sldChg>
      <pc:sldChg chg="modSp mod">
        <pc:chgData name="Briana Larkins" userId="ab6eb331-5bc1-49f6-bb57-485cbfe7d715" providerId="ADAL" clId="{3A050ED6-822F-47B6-A082-20C2BAB56F92}" dt="2023-05-05T13:23:42.136" v="1688" actId="122"/>
        <pc:sldMkLst>
          <pc:docMk/>
          <pc:sldMk cId="1813910725" sldId="3794"/>
        </pc:sldMkLst>
        <pc:spChg chg="mod">
          <ac:chgData name="Briana Larkins" userId="ab6eb331-5bc1-49f6-bb57-485cbfe7d715" providerId="ADAL" clId="{3A050ED6-822F-47B6-A082-20C2BAB56F92}" dt="2023-05-05T13:23:42.136" v="1688" actId="122"/>
          <ac:spMkLst>
            <pc:docMk/>
            <pc:sldMk cId="1813910725" sldId="3794"/>
            <ac:spMk id="2" creationId="{1D46624E-1256-4074-A302-8EFDA23D77BF}"/>
          </ac:spMkLst>
        </pc:spChg>
        <pc:graphicFrameChg chg="mod modGraphic">
          <ac:chgData name="Briana Larkins" userId="ab6eb331-5bc1-49f6-bb57-485cbfe7d715" providerId="ADAL" clId="{3A050ED6-822F-47B6-A082-20C2BAB56F92}" dt="2023-05-04T14:27:36.263" v="76" actId="20577"/>
          <ac:graphicFrameMkLst>
            <pc:docMk/>
            <pc:sldMk cId="1813910725" sldId="3794"/>
            <ac:graphicFrameMk id="8" creationId="{0CC8209D-653E-6CB0-3B3C-750718211AA2}"/>
          </ac:graphicFrameMkLst>
        </pc:graphicFrameChg>
      </pc:sldChg>
      <pc:sldChg chg="del">
        <pc:chgData name="Briana Larkins" userId="ab6eb331-5bc1-49f6-bb57-485cbfe7d715" providerId="ADAL" clId="{3A050ED6-822F-47B6-A082-20C2BAB56F92}" dt="2023-05-04T19:08:26.152" v="1076" actId="47"/>
        <pc:sldMkLst>
          <pc:docMk/>
          <pc:sldMk cId="1026132043" sldId="3829"/>
        </pc:sldMkLst>
      </pc:sldChg>
      <pc:sldChg chg="addSp delSp modSp mod modClrScheme chgLayout">
        <pc:chgData name="Briana Larkins" userId="ab6eb331-5bc1-49f6-bb57-485cbfe7d715" providerId="ADAL" clId="{3A050ED6-822F-47B6-A082-20C2BAB56F92}" dt="2023-05-04T16:00:28.009" v="962" actId="700"/>
        <pc:sldMkLst>
          <pc:docMk/>
          <pc:sldMk cId="3942647457" sldId="3831"/>
        </pc:sldMkLst>
        <pc:spChg chg="mod ord">
          <ac:chgData name="Briana Larkins" userId="ab6eb331-5bc1-49f6-bb57-485cbfe7d715" providerId="ADAL" clId="{3A050ED6-822F-47B6-A082-20C2BAB56F92}" dt="2023-05-04T16:00:28.009" v="962" actId="700"/>
          <ac:spMkLst>
            <pc:docMk/>
            <pc:sldMk cId="3942647457" sldId="3831"/>
            <ac:spMk id="2" creationId="{5F916DAA-1ACF-4343-A637-D55C4A5DE05B}"/>
          </ac:spMkLst>
        </pc:spChg>
        <pc:spChg chg="add del mod ord">
          <ac:chgData name="Briana Larkins" userId="ab6eb331-5bc1-49f6-bb57-485cbfe7d715" providerId="ADAL" clId="{3A050ED6-822F-47B6-A082-20C2BAB56F92}" dt="2023-05-04T16:00:28.009" v="962" actId="700"/>
          <ac:spMkLst>
            <pc:docMk/>
            <pc:sldMk cId="3942647457" sldId="3831"/>
            <ac:spMk id="3" creationId="{1C27851C-E7A3-1387-0AA3-30690C662254}"/>
          </ac:spMkLst>
        </pc:spChg>
        <pc:spChg chg="mod ord">
          <ac:chgData name="Briana Larkins" userId="ab6eb331-5bc1-49f6-bb57-485cbfe7d715" providerId="ADAL" clId="{3A050ED6-822F-47B6-A082-20C2BAB56F92}" dt="2023-05-04T16:00:28.009" v="962" actId="700"/>
          <ac:spMkLst>
            <pc:docMk/>
            <pc:sldMk cId="3942647457" sldId="3831"/>
            <ac:spMk id="7" creationId="{AB8B6466-CC56-4078-BB0C-7A0D5CB3F0F4}"/>
          </ac:spMkLst>
        </pc:spChg>
        <pc:graphicFrameChg chg="mod ord">
          <ac:chgData name="Briana Larkins" userId="ab6eb331-5bc1-49f6-bb57-485cbfe7d715" providerId="ADAL" clId="{3A050ED6-822F-47B6-A082-20C2BAB56F92}" dt="2023-05-04T16:00:28.009" v="962" actId="700"/>
          <ac:graphicFrameMkLst>
            <pc:docMk/>
            <pc:sldMk cId="3942647457" sldId="3831"/>
            <ac:graphicFrameMk id="4" creationId="{E246B7D8-C843-490A-A5BB-04DFA74A3D8D}"/>
          </ac:graphicFrameMkLst>
        </pc:graphicFrameChg>
      </pc:sldChg>
      <pc:sldChg chg="modSp del mod modClrScheme chgLayout">
        <pc:chgData name="Briana Larkins" userId="ab6eb331-5bc1-49f6-bb57-485cbfe7d715" providerId="ADAL" clId="{3A050ED6-822F-47B6-A082-20C2BAB56F92}" dt="2023-05-04T14:34:36.624" v="154" actId="47"/>
        <pc:sldMkLst>
          <pc:docMk/>
          <pc:sldMk cId="543995561" sldId="3832"/>
        </pc:sldMkLst>
        <pc:spChg chg="mod ord">
          <ac:chgData name="Briana Larkins" userId="ab6eb331-5bc1-49f6-bb57-485cbfe7d715" providerId="ADAL" clId="{3A050ED6-822F-47B6-A082-20C2BAB56F92}" dt="2023-05-04T14:34:33.577" v="153" actId="20577"/>
          <ac:spMkLst>
            <pc:docMk/>
            <pc:sldMk cId="543995561" sldId="3832"/>
            <ac:spMk id="2" creationId="{F7CEB8CC-E887-4C39-A032-E3471EDC043E}"/>
          </ac:spMkLst>
        </pc:spChg>
        <pc:spChg chg="mod ord">
          <ac:chgData name="Briana Larkins" userId="ab6eb331-5bc1-49f6-bb57-485cbfe7d715" providerId="ADAL" clId="{3A050ED6-822F-47B6-A082-20C2BAB56F92}" dt="2023-05-04T14:34:23.725" v="146" actId="700"/>
          <ac:spMkLst>
            <pc:docMk/>
            <pc:sldMk cId="543995561" sldId="3832"/>
            <ac:spMk id="3" creationId="{A4B28E79-36F1-4487-B6B6-7A33F5C3C0B2}"/>
          </ac:spMkLst>
        </pc:spChg>
        <pc:spChg chg="mod ord">
          <ac:chgData name="Briana Larkins" userId="ab6eb331-5bc1-49f6-bb57-485cbfe7d715" providerId="ADAL" clId="{3A050ED6-822F-47B6-A082-20C2BAB56F92}" dt="2023-05-04T14:34:23.725" v="146" actId="700"/>
          <ac:spMkLst>
            <pc:docMk/>
            <pc:sldMk cId="543995561" sldId="3832"/>
            <ac:spMk id="4" creationId="{245DDB48-166A-4E16-B9DF-C5C6570A1BAD}"/>
          </ac:spMkLst>
        </pc:spChg>
        <pc:spChg chg="mod ord">
          <ac:chgData name="Briana Larkins" userId="ab6eb331-5bc1-49f6-bb57-485cbfe7d715" providerId="ADAL" clId="{3A050ED6-822F-47B6-A082-20C2BAB56F92}" dt="2023-05-04T14:34:23.725" v="146" actId="700"/>
          <ac:spMkLst>
            <pc:docMk/>
            <pc:sldMk cId="543995561" sldId="3832"/>
            <ac:spMk id="5" creationId="{7A4C5B2A-12FB-43E3-8389-C0A5E65E6D91}"/>
          </ac:spMkLst>
        </pc:spChg>
        <pc:spChg chg="mod ord">
          <ac:chgData name="Briana Larkins" userId="ab6eb331-5bc1-49f6-bb57-485cbfe7d715" providerId="ADAL" clId="{3A050ED6-822F-47B6-A082-20C2BAB56F92}" dt="2023-05-04T14:34:23.725" v="146" actId="700"/>
          <ac:spMkLst>
            <pc:docMk/>
            <pc:sldMk cId="543995561" sldId="3832"/>
            <ac:spMk id="6" creationId="{53C09F06-9236-4635-AFB4-5E7D384A6BAE}"/>
          </ac:spMkLst>
        </pc:spChg>
        <pc:spChg chg="mod ord">
          <ac:chgData name="Briana Larkins" userId="ab6eb331-5bc1-49f6-bb57-485cbfe7d715" providerId="ADAL" clId="{3A050ED6-822F-47B6-A082-20C2BAB56F92}" dt="2023-05-04T14:34:23.725" v="146" actId="700"/>
          <ac:spMkLst>
            <pc:docMk/>
            <pc:sldMk cId="543995561" sldId="3832"/>
            <ac:spMk id="7" creationId="{016D0387-7057-4207-9037-65B55A7B211B}"/>
          </ac:spMkLst>
        </pc:spChg>
        <pc:spChg chg="mod ord">
          <ac:chgData name="Briana Larkins" userId="ab6eb331-5bc1-49f6-bb57-485cbfe7d715" providerId="ADAL" clId="{3A050ED6-822F-47B6-A082-20C2BAB56F92}" dt="2023-05-04T14:34:23.725" v="146" actId="700"/>
          <ac:spMkLst>
            <pc:docMk/>
            <pc:sldMk cId="543995561" sldId="3832"/>
            <ac:spMk id="8" creationId="{EE1302F8-9FA6-4CC4-AD07-E8137FCC99A5}"/>
          </ac:spMkLst>
        </pc:spChg>
        <pc:spChg chg="mod ord">
          <ac:chgData name="Briana Larkins" userId="ab6eb331-5bc1-49f6-bb57-485cbfe7d715" providerId="ADAL" clId="{3A050ED6-822F-47B6-A082-20C2BAB56F92}" dt="2023-05-04T14:34:23.725" v="146" actId="700"/>
          <ac:spMkLst>
            <pc:docMk/>
            <pc:sldMk cId="543995561" sldId="3832"/>
            <ac:spMk id="11" creationId="{68ED6379-8C31-4483-A809-D0E84782F0CA}"/>
          </ac:spMkLst>
        </pc:spChg>
      </pc:sldChg>
      <pc:sldChg chg="del">
        <pc:chgData name="Briana Larkins" userId="ab6eb331-5bc1-49f6-bb57-485cbfe7d715" providerId="ADAL" clId="{3A050ED6-822F-47B6-A082-20C2BAB56F92}" dt="2023-05-04T14:34:39.412" v="155" actId="47"/>
        <pc:sldMkLst>
          <pc:docMk/>
          <pc:sldMk cId="17839761" sldId="3833"/>
        </pc:sldMkLst>
      </pc:sldChg>
      <pc:sldChg chg="del ord">
        <pc:chgData name="Briana Larkins" userId="ab6eb331-5bc1-49f6-bb57-485cbfe7d715" providerId="ADAL" clId="{3A050ED6-822F-47B6-A082-20C2BAB56F92}" dt="2023-05-04T19:40:20.160" v="1321" actId="47"/>
        <pc:sldMkLst>
          <pc:docMk/>
          <pc:sldMk cId="962258905" sldId="3834"/>
        </pc:sldMkLst>
      </pc:sldChg>
      <pc:sldChg chg="addSp delSp modSp new mod ord setBg modClrScheme chgLayout modNotesTx">
        <pc:chgData name="Briana Larkins" userId="ab6eb331-5bc1-49f6-bb57-485cbfe7d715" providerId="ADAL" clId="{3A050ED6-822F-47B6-A082-20C2BAB56F92}" dt="2023-05-04T14:33:08.774" v="145" actId="113"/>
        <pc:sldMkLst>
          <pc:docMk/>
          <pc:sldMk cId="3054469723" sldId="3836"/>
        </pc:sldMkLst>
        <pc:spChg chg="mod ord">
          <ac:chgData name="Briana Larkins" userId="ab6eb331-5bc1-49f6-bb57-485cbfe7d715" providerId="ADAL" clId="{3A050ED6-822F-47B6-A082-20C2BAB56F92}" dt="2023-05-04T14:30:37.790" v="95" actId="26606"/>
          <ac:spMkLst>
            <pc:docMk/>
            <pc:sldMk cId="3054469723" sldId="3836"/>
            <ac:spMk id="2" creationId="{24A63560-00FF-F5DF-D94A-16BF491ABF68}"/>
          </ac:spMkLst>
        </pc:spChg>
        <pc:spChg chg="add mod ord">
          <ac:chgData name="Briana Larkins" userId="ab6eb331-5bc1-49f6-bb57-485cbfe7d715" providerId="ADAL" clId="{3A050ED6-822F-47B6-A082-20C2BAB56F92}" dt="2023-05-04T14:30:37.790" v="95" actId="26606"/>
          <ac:spMkLst>
            <pc:docMk/>
            <pc:sldMk cId="3054469723" sldId="3836"/>
            <ac:spMk id="3" creationId="{7F56B096-5103-50A9-2007-588F8E0EB045}"/>
          </ac:spMkLst>
        </pc:spChg>
        <pc:spChg chg="add mod">
          <ac:chgData name="Briana Larkins" userId="ab6eb331-5bc1-49f6-bb57-485cbfe7d715" providerId="ADAL" clId="{3A050ED6-822F-47B6-A082-20C2BAB56F92}" dt="2023-05-04T14:32:38.133" v="142" actId="1076"/>
          <ac:spMkLst>
            <pc:docMk/>
            <pc:sldMk cId="3054469723" sldId="3836"/>
            <ac:spMk id="6" creationId="{8C3FC7C2-1D74-1074-5FD3-B5CE8CB7ADAB}"/>
          </ac:spMkLst>
        </pc:spChg>
        <pc:spChg chg="add del">
          <ac:chgData name="Briana Larkins" userId="ab6eb331-5bc1-49f6-bb57-485cbfe7d715" providerId="ADAL" clId="{3A050ED6-822F-47B6-A082-20C2BAB56F92}" dt="2023-05-04T14:30:37.790" v="95" actId="26606"/>
          <ac:spMkLst>
            <pc:docMk/>
            <pc:sldMk cId="3054469723" sldId="3836"/>
            <ac:spMk id="10" creationId="{8A7BA06D-B3FF-4E91-8639-B4569AE3AA23}"/>
          </ac:spMkLst>
        </pc:spChg>
        <pc:spChg chg="add del">
          <ac:chgData name="Briana Larkins" userId="ab6eb331-5bc1-49f6-bb57-485cbfe7d715" providerId="ADAL" clId="{3A050ED6-822F-47B6-A082-20C2BAB56F92}" dt="2023-05-04T14:30:37.790" v="95" actId="26606"/>
          <ac:spMkLst>
            <pc:docMk/>
            <pc:sldMk cId="3054469723" sldId="3836"/>
            <ac:spMk id="12" creationId="{2B30C86D-5A07-48BC-9C9D-6F9A2DB1E9E1}"/>
          </ac:spMkLst>
        </pc:spChg>
        <pc:spChg chg="add del">
          <ac:chgData name="Briana Larkins" userId="ab6eb331-5bc1-49f6-bb57-485cbfe7d715" providerId="ADAL" clId="{3A050ED6-822F-47B6-A082-20C2BAB56F92}" dt="2023-05-04T14:30:37.790" v="95" actId="26606"/>
          <ac:spMkLst>
            <pc:docMk/>
            <pc:sldMk cId="3054469723" sldId="3836"/>
            <ac:spMk id="14" creationId="{8930EBA3-4D2E-42E8-B828-834555328D85}"/>
          </ac:spMkLst>
        </pc:spChg>
        <pc:spChg chg="add del">
          <ac:chgData name="Briana Larkins" userId="ab6eb331-5bc1-49f6-bb57-485cbfe7d715" providerId="ADAL" clId="{3A050ED6-822F-47B6-A082-20C2BAB56F92}" dt="2023-05-04T14:30:37.790" v="95" actId="26606"/>
          <ac:spMkLst>
            <pc:docMk/>
            <pc:sldMk cId="3054469723" sldId="3836"/>
            <ac:spMk id="16" creationId="{E58B2195-5055-402F-A3E7-53FF0E4980C3}"/>
          </ac:spMkLst>
        </pc:spChg>
        <pc:spChg chg="add del">
          <ac:chgData name="Briana Larkins" userId="ab6eb331-5bc1-49f6-bb57-485cbfe7d715" providerId="ADAL" clId="{3A050ED6-822F-47B6-A082-20C2BAB56F92}" dt="2023-05-04T14:30:37.790" v="95" actId="26606"/>
          <ac:spMkLst>
            <pc:docMk/>
            <pc:sldMk cId="3054469723" sldId="3836"/>
            <ac:spMk id="18" creationId="{528AA953-F4F9-4DC5-97C7-491F4AF937DC}"/>
          </ac:spMkLst>
        </pc:spChg>
        <pc:picChg chg="add mod">
          <ac:chgData name="Briana Larkins" userId="ab6eb331-5bc1-49f6-bb57-485cbfe7d715" providerId="ADAL" clId="{3A050ED6-822F-47B6-A082-20C2BAB56F92}" dt="2023-05-04T14:30:54.256" v="100" actId="1076"/>
          <ac:picMkLst>
            <pc:docMk/>
            <pc:sldMk cId="3054469723" sldId="3836"/>
            <ac:picMk id="5" creationId="{2ABA737F-CA81-E3B5-DB35-482D72BA81F2}"/>
          </ac:picMkLst>
        </pc:picChg>
      </pc:sldChg>
      <pc:sldChg chg="addSp delSp modSp new mod setBg modNotesTx">
        <pc:chgData name="Briana Larkins" userId="ab6eb331-5bc1-49f6-bb57-485cbfe7d715" providerId="ADAL" clId="{3A050ED6-822F-47B6-A082-20C2BAB56F92}" dt="2023-05-05T13:23:47.790" v="1689" actId="122"/>
        <pc:sldMkLst>
          <pc:docMk/>
          <pc:sldMk cId="1063876647" sldId="3837"/>
        </pc:sldMkLst>
        <pc:spChg chg="mod">
          <ac:chgData name="Briana Larkins" userId="ab6eb331-5bc1-49f6-bb57-485cbfe7d715" providerId="ADAL" clId="{3A050ED6-822F-47B6-A082-20C2BAB56F92}" dt="2023-05-05T13:23:47.790" v="1689" actId="122"/>
          <ac:spMkLst>
            <pc:docMk/>
            <pc:sldMk cId="1063876647" sldId="3837"/>
            <ac:spMk id="2" creationId="{D8A535CF-E423-69B2-88AB-2A04A50B4ADC}"/>
          </ac:spMkLst>
        </pc:spChg>
        <pc:spChg chg="add del mod">
          <ac:chgData name="Briana Larkins" userId="ab6eb331-5bc1-49f6-bb57-485cbfe7d715" providerId="ADAL" clId="{3A050ED6-822F-47B6-A082-20C2BAB56F92}" dt="2023-05-04T14:39:55.633" v="450" actId="26606"/>
          <ac:spMkLst>
            <pc:docMk/>
            <pc:sldMk cId="1063876647" sldId="3837"/>
            <ac:spMk id="3" creationId="{D516238A-19EE-BA56-8803-C05E43535264}"/>
          </ac:spMkLst>
        </pc:spChg>
        <pc:spChg chg="mod">
          <ac:chgData name="Briana Larkins" userId="ab6eb331-5bc1-49f6-bb57-485cbfe7d715" providerId="ADAL" clId="{3A050ED6-822F-47B6-A082-20C2BAB56F92}" dt="2023-05-04T14:39:55.633" v="450" actId="26606"/>
          <ac:spMkLst>
            <pc:docMk/>
            <pc:sldMk cId="1063876647" sldId="3837"/>
            <ac:spMk id="4" creationId="{772344D1-F73F-6192-6AA8-E6CB86708A18}"/>
          </ac:spMkLst>
        </pc:spChg>
        <pc:spChg chg="add mod">
          <ac:chgData name="Briana Larkins" userId="ab6eb331-5bc1-49f6-bb57-485cbfe7d715" providerId="ADAL" clId="{3A050ED6-822F-47B6-A082-20C2BAB56F92}" dt="2023-05-04T19:20:09.178" v="1165" actId="1076"/>
          <ac:spMkLst>
            <pc:docMk/>
            <pc:sldMk cId="1063876647" sldId="3837"/>
            <ac:spMk id="8" creationId="{D516238A-19EE-BA56-8803-C05E43535264}"/>
          </ac:spMkLst>
        </pc:spChg>
        <pc:spChg chg="add">
          <ac:chgData name="Briana Larkins" userId="ab6eb331-5bc1-49f6-bb57-485cbfe7d715" providerId="ADAL" clId="{3A050ED6-822F-47B6-A082-20C2BAB56F92}" dt="2023-05-04T14:39:55.633" v="450" actId="26606"/>
          <ac:spMkLst>
            <pc:docMk/>
            <pc:sldMk cId="1063876647" sldId="3837"/>
            <ac:spMk id="9" creationId="{004A8AE1-9605-41DC-920F-A4B8E8F2391D}"/>
          </ac:spMkLst>
        </pc:spChg>
        <pc:spChg chg="add">
          <ac:chgData name="Briana Larkins" userId="ab6eb331-5bc1-49f6-bb57-485cbfe7d715" providerId="ADAL" clId="{3A050ED6-822F-47B6-A082-20C2BAB56F92}" dt="2023-05-04T14:39:55.633" v="450" actId="26606"/>
          <ac:spMkLst>
            <pc:docMk/>
            <pc:sldMk cId="1063876647" sldId="3837"/>
            <ac:spMk id="11" creationId="{5B7778FC-632E-4DCA-A7CB-0D7731CCF970}"/>
          </ac:spMkLst>
        </pc:spChg>
        <pc:spChg chg="add">
          <ac:chgData name="Briana Larkins" userId="ab6eb331-5bc1-49f6-bb57-485cbfe7d715" providerId="ADAL" clId="{3A050ED6-822F-47B6-A082-20C2BAB56F92}" dt="2023-05-04T14:39:55.633" v="450" actId="26606"/>
          <ac:spMkLst>
            <pc:docMk/>
            <pc:sldMk cId="1063876647" sldId="3837"/>
            <ac:spMk id="13" creationId="{B10BB131-AC8E-4A8E-A5D1-36260F720C3B}"/>
          </ac:spMkLst>
        </pc:spChg>
        <pc:spChg chg="add">
          <ac:chgData name="Briana Larkins" userId="ab6eb331-5bc1-49f6-bb57-485cbfe7d715" providerId="ADAL" clId="{3A050ED6-822F-47B6-A082-20C2BAB56F92}" dt="2023-05-04T14:39:55.633" v="450" actId="26606"/>
          <ac:spMkLst>
            <pc:docMk/>
            <pc:sldMk cId="1063876647" sldId="3837"/>
            <ac:spMk id="15" creationId="{FA23A907-97FB-4A8F-880A-DD77401C4296}"/>
          </ac:spMkLst>
        </pc:spChg>
        <pc:graphicFrameChg chg="add del">
          <ac:chgData name="Briana Larkins" userId="ab6eb331-5bc1-49f6-bb57-485cbfe7d715" providerId="ADAL" clId="{3A050ED6-822F-47B6-A082-20C2BAB56F92}" dt="2023-05-04T14:39:55.584" v="449" actId="26606"/>
          <ac:graphicFrameMkLst>
            <pc:docMk/>
            <pc:sldMk cId="1063876647" sldId="3837"/>
            <ac:graphicFrameMk id="6" creationId="{589B5CEE-7607-008E-5D09-EDE6061EA4B7}"/>
          </ac:graphicFrameMkLst>
        </pc:graphicFrameChg>
      </pc:sldChg>
      <pc:sldChg chg="addSp delSp modSp new mod modNotesTx">
        <pc:chgData name="Briana Larkins" userId="ab6eb331-5bc1-49f6-bb57-485cbfe7d715" providerId="ADAL" clId="{3A050ED6-822F-47B6-A082-20C2BAB56F92}" dt="2023-05-04T14:59:14.802" v="491" actId="12100"/>
        <pc:sldMkLst>
          <pc:docMk/>
          <pc:sldMk cId="2161388418" sldId="3838"/>
        </pc:sldMkLst>
        <pc:spChg chg="mod">
          <ac:chgData name="Briana Larkins" userId="ab6eb331-5bc1-49f6-bb57-485cbfe7d715" providerId="ADAL" clId="{3A050ED6-822F-47B6-A082-20C2BAB56F92}" dt="2023-05-04T14:57:13.670" v="478" actId="20577"/>
          <ac:spMkLst>
            <pc:docMk/>
            <pc:sldMk cId="2161388418" sldId="3838"/>
            <ac:spMk id="2" creationId="{87663F6E-F7A4-E925-0E67-798060F02744}"/>
          </ac:spMkLst>
        </pc:spChg>
        <pc:spChg chg="del mod">
          <ac:chgData name="Briana Larkins" userId="ab6eb331-5bc1-49f6-bb57-485cbfe7d715" providerId="ADAL" clId="{3A050ED6-822F-47B6-A082-20C2BAB56F92}" dt="2023-05-04T14:58:15.756" v="481" actId="12084"/>
          <ac:spMkLst>
            <pc:docMk/>
            <pc:sldMk cId="2161388418" sldId="3838"/>
            <ac:spMk id="3" creationId="{AAFAED2E-B2D7-20E7-019A-67ACF1F609B1}"/>
          </ac:spMkLst>
        </pc:spChg>
        <pc:graphicFrameChg chg="add mod">
          <ac:chgData name="Briana Larkins" userId="ab6eb331-5bc1-49f6-bb57-485cbfe7d715" providerId="ADAL" clId="{3A050ED6-822F-47B6-A082-20C2BAB56F92}" dt="2023-05-04T14:59:14.802" v="491" actId="12100"/>
          <ac:graphicFrameMkLst>
            <pc:docMk/>
            <pc:sldMk cId="2161388418" sldId="3838"/>
            <ac:graphicFrameMk id="5" creationId="{B0A3D381-EEB6-8DE7-079D-EDA3BFB3F6EB}"/>
          </ac:graphicFrameMkLst>
        </pc:graphicFrameChg>
      </pc:sldChg>
      <pc:sldChg chg="addSp delSp modSp new mod ord setBg modNotesTx">
        <pc:chgData name="Briana Larkins" userId="ab6eb331-5bc1-49f6-bb57-485cbfe7d715" providerId="ADAL" clId="{3A050ED6-822F-47B6-A082-20C2BAB56F92}" dt="2023-05-08T17:56:23.163" v="4177" actId="20577"/>
        <pc:sldMkLst>
          <pc:docMk/>
          <pc:sldMk cId="1186481665" sldId="3839"/>
        </pc:sldMkLst>
        <pc:spChg chg="mod ord">
          <ac:chgData name="Briana Larkins" userId="ab6eb331-5bc1-49f6-bb57-485cbfe7d715" providerId="ADAL" clId="{3A050ED6-822F-47B6-A082-20C2BAB56F92}" dt="2023-05-04T15:06:16.367" v="503" actId="26606"/>
          <ac:spMkLst>
            <pc:docMk/>
            <pc:sldMk cId="1186481665" sldId="3839"/>
            <ac:spMk id="2" creationId="{8758A7E1-306C-EB1F-7902-F20BF070FFC3}"/>
          </ac:spMkLst>
        </pc:spChg>
        <pc:spChg chg="add mod">
          <ac:chgData name="Briana Larkins" userId="ab6eb331-5bc1-49f6-bb57-485cbfe7d715" providerId="ADAL" clId="{3A050ED6-822F-47B6-A082-20C2BAB56F92}" dt="2023-05-04T15:08:48.046" v="522" actId="1076"/>
          <ac:spMkLst>
            <pc:docMk/>
            <pc:sldMk cId="1186481665" sldId="3839"/>
            <ac:spMk id="5" creationId="{30B4E459-3518-EF77-295E-6485248F79A2}"/>
          </ac:spMkLst>
        </pc:spChg>
        <pc:spChg chg="add del">
          <ac:chgData name="Briana Larkins" userId="ab6eb331-5bc1-49f6-bb57-485cbfe7d715" providerId="ADAL" clId="{3A050ED6-822F-47B6-A082-20C2BAB56F92}" dt="2023-05-04T15:06:14.202" v="501" actId="26606"/>
          <ac:spMkLst>
            <pc:docMk/>
            <pc:sldMk cId="1186481665" sldId="3839"/>
            <ac:spMk id="9" creationId="{8ECBFEF8-9038-4E5E-A5F1-E4DC2303553E}"/>
          </ac:spMkLst>
        </pc:spChg>
        <pc:spChg chg="add del">
          <ac:chgData name="Briana Larkins" userId="ab6eb331-5bc1-49f6-bb57-485cbfe7d715" providerId="ADAL" clId="{3A050ED6-822F-47B6-A082-20C2BAB56F92}" dt="2023-05-04T15:06:14.202" v="501" actId="26606"/>
          <ac:spMkLst>
            <pc:docMk/>
            <pc:sldMk cId="1186481665" sldId="3839"/>
            <ac:spMk id="11" creationId="{F37E8EB2-7BE0-4F3D-921C-F4E9C2C14929}"/>
          </ac:spMkLst>
        </pc:spChg>
        <pc:spChg chg="add del">
          <ac:chgData name="Briana Larkins" userId="ab6eb331-5bc1-49f6-bb57-485cbfe7d715" providerId="ADAL" clId="{3A050ED6-822F-47B6-A082-20C2BAB56F92}" dt="2023-05-04T15:06:14.202" v="501" actId="26606"/>
          <ac:spMkLst>
            <pc:docMk/>
            <pc:sldMk cId="1186481665" sldId="3839"/>
            <ac:spMk id="13" creationId="{E77AE46B-A945-4A7E-9911-903176079DD0}"/>
          </ac:spMkLst>
        </pc:spChg>
        <pc:spChg chg="add del">
          <ac:chgData name="Briana Larkins" userId="ab6eb331-5bc1-49f6-bb57-485cbfe7d715" providerId="ADAL" clId="{3A050ED6-822F-47B6-A082-20C2BAB56F92}" dt="2023-05-04T15:06:16.367" v="503" actId="26606"/>
          <ac:spMkLst>
            <pc:docMk/>
            <pc:sldMk cId="1186481665" sldId="3839"/>
            <ac:spMk id="15" creationId="{8ECBFEF8-9038-4E5E-A5F1-E4DC2303553E}"/>
          </ac:spMkLst>
        </pc:spChg>
        <pc:spChg chg="add del">
          <ac:chgData name="Briana Larkins" userId="ab6eb331-5bc1-49f6-bb57-485cbfe7d715" providerId="ADAL" clId="{3A050ED6-822F-47B6-A082-20C2BAB56F92}" dt="2023-05-04T15:06:16.367" v="503" actId="26606"/>
          <ac:spMkLst>
            <pc:docMk/>
            <pc:sldMk cId="1186481665" sldId="3839"/>
            <ac:spMk id="16" creationId="{F37E8EB2-7BE0-4F3D-921C-F4E9C2C14929}"/>
          </ac:spMkLst>
        </pc:spChg>
        <pc:spChg chg="add del">
          <ac:chgData name="Briana Larkins" userId="ab6eb331-5bc1-49f6-bb57-485cbfe7d715" providerId="ADAL" clId="{3A050ED6-822F-47B6-A082-20C2BAB56F92}" dt="2023-05-04T15:06:16.367" v="503" actId="26606"/>
          <ac:spMkLst>
            <pc:docMk/>
            <pc:sldMk cId="1186481665" sldId="3839"/>
            <ac:spMk id="17" creationId="{E77AE46B-A945-4A7E-9911-903176079DD0}"/>
          </ac:spMkLst>
        </pc:spChg>
        <pc:picChg chg="add mod">
          <ac:chgData name="Briana Larkins" userId="ab6eb331-5bc1-49f6-bb57-485cbfe7d715" providerId="ADAL" clId="{3A050ED6-822F-47B6-A082-20C2BAB56F92}" dt="2023-05-04T15:06:41.573" v="509" actId="1076"/>
          <ac:picMkLst>
            <pc:docMk/>
            <pc:sldMk cId="1186481665" sldId="3839"/>
            <ac:picMk id="4" creationId="{1A9469AF-66B3-2106-4EEE-369D47AECA95}"/>
          </ac:picMkLst>
        </pc:picChg>
      </pc:sldChg>
      <pc:sldChg chg="addSp delSp modSp new del mod modClrScheme chgLayout">
        <pc:chgData name="Briana Larkins" userId="ab6eb331-5bc1-49f6-bb57-485cbfe7d715" providerId="ADAL" clId="{3A050ED6-822F-47B6-A082-20C2BAB56F92}" dt="2023-05-04T15:05:35.842" v="494" actId="47"/>
        <pc:sldMkLst>
          <pc:docMk/>
          <pc:sldMk cId="1916416883" sldId="3839"/>
        </pc:sldMkLst>
        <pc:spChg chg="del mod ord">
          <ac:chgData name="Briana Larkins" userId="ab6eb331-5bc1-49f6-bb57-485cbfe7d715" providerId="ADAL" clId="{3A050ED6-822F-47B6-A082-20C2BAB56F92}" dt="2023-05-04T15:05:27.752" v="493" actId="700"/>
          <ac:spMkLst>
            <pc:docMk/>
            <pc:sldMk cId="1916416883" sldId="3839"/>
            <ac:spMk id="2" creationId="{621241C1-5ADC-B94C-7FF3-5B898181B4E7}"/>
          </ac:spMkLst>
        </pc:spChg>
        <pc:spChg chg="del mod ord">
          <ac:chgData name="Briana Larkins" userId="ab6eb331-5bc1-49f6-bb57-485cbfe7d715" providerId="ADAL" clId="{3A050ED6-822F-47B6-A082-20C2BAB56F92}" dt="2023-05-04T15:05:27.752" v="493" actId="700"/>
          <ac:spMkLst>
            <pc:docMk/>
            <pc:sldMk cId="1916416883" sldId="3839"/>
            <ac:spMk id="3" creationId="{0B9CF52E-48AD-F88B-0316-31E908B92A9C}"/>
          </ac:spMkLst>
        </pc:spChg>
        <pc:spChg chg="mod ord">
          <ac:chgData name="Briana Larkins" userId="ab6eb331-5bc1-49f6-bb57-485cbfe7d715" providerId="ADAL" clId="{3A050ED6-822F-47B6-A082-20C2BAB56F92}" dt="2023-05-04T15:05:27.752" v="493" actId="700"/>
          <ac:spMkLst>
            <pc:docMk/>
            <pc:sldMk cId="1916416883" sldId="3839"/>
            <ac:spMk id="4" creationId="{F6D8AF15-CC35-CD5B-DBC2-FAFAC8F98DBD}"/>
          </ac:spMkLst>
        </pc:spChg>
        <pc:spChg chg="add mod ord">
          <ac:chgData name="Briana Larkins" userId="ab6eb331-5bc1-49f6-bb57-485cbfe7d715" providerId="ADAL" clId="{3A050ED6-822F-47B6-A082-20C2BAB56F92}" dt="2023-05-04T15:05:27.752" v="493" actId="700"/>
          <ac:spMkLst>
            <pc:docMk/>
            <pc:sldMk cId="1916416883" sldId="3839"/>
            <ac:spMk id="5" creationId="{8E74DE59-0590-6B33-F069-52C81FB106D3}"/>
          </ac:spMkLst>
        </pc:spChg>
        <pc:spChg chg="add mod ord">
          <ac:chgData name="Briana Larkins" userId="ab6eb331-5bc1-49f6-bb57-485cbfe7d715" providerId="ADAL" clId="{3A050ED6-822F-47B6-A082-20C2BAB56F92}" dt="2023-05-04T15:05:27.752" v="493" actId="700"/>
          <ac:spMkLst>
            <pc:docMk/>
            <pc:sldMk cId="1916416883" sldId="3839"/>
            <ac:spMk id="6" creationId="{3F6AC2E6-D1CD-64B5-C1F3-A3F1245835F4}"/>
          </ac:spMkLst>
        </pc:spChg>
      </pc:sldChg>
      <pc:sldChg chg="addSp modSp new mod setBg modClrScheme chgLayout modNotesTx">
        <pc:chgData name="Briana Larkins" userId="ab6eb331-5bc1-49f6-bb57-485cbfe7d715" providerId="ADAL" clId="{3A050ED6-822F-47B6-A082-20C2BAB56F92}" dt="2023-05-08T16:37:11.926" v="4111" actId="20577"/>
        <pc:sldMkLst>
          <pc:docMk/>
          <pc:sldMk cId="1482905837" sldId="3840"/>
        </pc:sldMkLst>
        <pc:spChg chg="mod ord">
          <ac:chgData name="Briana Larkins" userId="ab6eb331-5bc1-49f6-bb57-485cbfe7d715" providerId="ADAL" clId="{3A050ED6-822F-47B6-A082-20C2BAB56F92}" dt="2023-05-04T15:35:32.333" v="630" actId="26606"/>
          <ac:spMkLst>
            <pc:docMk/>
            <pc:sldMk cId="1482905837" sldId="3840"/>
            <ac:spMk id="2" creationId="{1094661A-4FE7-00D5-67D7-D44D568C4642}"/>
          </ac:spMkLst>
        </pc:spChg>
        <pc:spChg chg="add mod ord">
          <ac:chgData name="Briana Larkins" userId="ab6eb331-5bc1-49f6-bb57-485cbfe7d715" providerId="ADAL" clId="{3A050ED6-822F-47B6-A082-20C2BAB56F92}" dt="2023-05-04T15:35:32.333" v="630" actId="26606"/>
          <ac:spMkLst>
            <pc:docMk/>
            <pc:sldMk cId="1482905837" sldId="3840"/>
            <ac:spMk id="3" creationId="{314B13E3-2AEC-D860-EA29-514F0F3EEA70}"/>
          </ac:spMkLst>
        </pc:spChg>
        <pc:spChg chg="add mod ord">
          <ac:chgData name="Briana Larkins" userId="ab6eb331-5bc1-49f6-bb57-485cbfe7d715" providerId="ADAL" clId="{3A050ED6-822F-47B6-A082-20C2BAB56F92}" dt="2023-05-08T16:37:11.926" v="4111" actId="20577"/>
          <ac:spMkLst>
            <pc:docMk/>
            <pc:sldMk cId="1482905837" sldId="3840"/>
            <ac:spMk id="4" creationId="{E504EA16-2DF1-92A0-FB50-4A31BB19959D}"/>
          </ac:spMkLst>
        </pc:spChg>
        <pc:spChg chg="add">
          <ac:chgData name="Briana Larkins" userId="ab6eb331-5bc1-49f6-bb57-485cbfe7d715" providerId="ADAL" clId="{3A050ED6-822F-47B6-A082-20C2BAB56F92}" dt="2023-05-04T15:35:32.333" v="630" actId="26606"/>
          <ac:spMkLst>
            <pc:docMk/>
            <pc:sldMk cId="1482905837" sldId="3840"/>
            <ac:spMk id="11" creationId="{2EB492CD-616E-47F8-933B-5E2D952A0593}"/>
          </ac:spMkLst>
        </pc:spChg>
        <pc:spChg chg="add">
          <ac:chgData name="Briana Larkins" userId="ab6eb331-5bc1-49f6-bb57-485cbfe7d715" providerId="ADAL" clId="{3A050ED6-822F-47B6-A082-20C2BAB56F92}" dt="2023-05-04T15:35:32.333" v="630" actId="26606"/>
          <ac:spMkLst>
            <pc:docMk/>
            <pc:sldMk cId="1482905837" sldId="3840"/>
            <ac:spMk id="13" creationId="{59383CF9-23B5-4335-9B21-1791C4CF1C75}"/>
          </ac:spMkLst>
        </pc:spChg>
        <pc:spChg chg="add">
          <ac:chgData name="Briana Larkins" userId="ab6eb331-5bc1-49f6-bb57-485cbfe7d715" providerId="ADAL" clId="{3A050ED6-822F-47B6-A082-20C2BAB56F92}" dt="2023-05-04T15:35:32.333" v="630" actId="26606"/>
          <ac:spMkLst>
            <pc:docMk/>
            <pc:sldMk cId="1482905837" sldId="3840"/>
            <ac:spMk id="15" creationId="{0007FE00-9498-4706-B255-6437B0252C02}"/>
          </ac:spMkLst>
        </pc:spChg>
        <pc:picChg chg="add mod">
          <ac:chgData name="Briana Larkins" userId="ab6eb331-5bc1-49f6-bb57-485cbfe7d715" providerId="ADAL" clId="{3A050ED6-822F-47B6-A082-20C2BAB56F92}" dt="2023-05-05T14:57:07.142" v="2427" actId="1076"/>
          <ac:picMkLst>
            <pc:docMk/>
            <pc:sldMk cId="1482905837" sldId="3840"/>
            <ac:picMk id="8" creationId="{B4FE19CC-A4E7-59D6-FD50-E0301853102B}"/>
          </ac:picMkLst>
        </pc:picChg>
      </pc:sldChg>
      <pc:sldChg chg="addSp delSp modSp new mod setBg modNotesTx">
        <pc:chgData name="Briana Larkins" userId="ab6eb331-5bc1-49f6-bb57-485cbfe7d715" providerId="ADAL" clId="{3A050ED6-822F-47B6-A082-20C2BAB56F92}" dt="2023-05-05T13:16:47.784" v="1512" actId="255"/>
        <pc:sldMkLst>
          <pc:docMk/>
          <pc:sldMk cId="880557152" sldId="3841"/>
        </pc:sldMkLst>
        <pc:spChg chg="mod">
          <ac:chgData name="Briana Larkins" userId="ab6eb331-5bc1-49f6-bb57-485cbfe7d715" providerId="ADAL" clId="{3A050ED6-822F-47B6-A082-20C2BAB56F92}" dt="2023-05-04T15:48:10.601" v="798" actId="26606"/>
          <ac:spMkLst>
            <pc:docMk/>
            <pc:sldMk cId="880557152" sldId="3841"/>
            <ac:spMk id="2" creationId="{EA0A4562-8187-B4C8-BE74-2CA2262B195A}"/>
          </ac:spMkLst>
        </pc:spChg>
        <pc:spChg chg="add del mod">
          <ac:chgData name="Briana Larkins" userId="ab6eb331-5bc1-49f6-bb57-485cbfe7d715" providerId="ADAL" clId="{3A050ED6-822F-47B6-A082-20C2BAB56F92}" dt="2023-05-04T15:48:10.601" v="798" actId="26606"/>
          <ac:spMkLst>
            <pc:docMk/>
            <pc:sldMk cId="880557152" sldId="3841"/>
            <ac:spMk id="3" creationId="{E388ED3C-CC05-A7E0-EE8E-58F75D8ED97C}"/>
          </ac:spMkLst>
        </pc:spChg>
        <pc:spChg chg="mod">
          <ac:chgData name="Briana Larkins" userId="ab6eb331-5bc1-49f6-bb57-485cbfe7d715" providerId="ADAL" clId="{3A050ED6-822F-47B6-A082-20C2BAB56F92}" dt="2023-05-04T15:48:10.601" v="798" actId="26606"/>
          <ac:spMkLst>
            <pc:docMk/>
            <pc:sldMk cId="880557152" sldId="3841"/>
            <ac:spMk id="4" creationId="{DE149A5C-ADE7-511A-E3AE-62360A00FDD7}"/>
          </ac:spMkLst>
        </pc:spChg>
        <pc:spChg chg="add">
          <ac:chgData name="Briana Larkins" userId="ab6eb331-5bc1-49f6-bb57-485cbfe7d715" providerId="ADAL" clId="{3A050ED6-822F-47B6-A082-20C2BAB56F92}" dt="2023-05-04T15:48:10.601" v="798" actId="26606"/>
          <ac:spMkLst>
            <pc:docMk/>
            <pc:sldMk cId="880557152" sldId="3841"/>
            <ac:spMk id="9" creationId="{F837543A-6020-4505-A233-C9DB4BF74011}"/>
          </ac:spMkLst>
        </pc:spChg>
        <pc:spChg chg="add del">
          <ac:chgData name="Briana Larkins" userId="ab6eb331-5bc1-49f6-bb57-485cbfe7d715" providerId="ADAL" clId="{3A050ED6-822F-47B6-A082-20C2BAB56F92}" dt="2023-05-04T15:47:59.554" v="795" actId="26606"/>
          <ac:spMkLst>
            <pc:docMk/>
            <pc:sldMk cId="880557152" sldId="3841"/>
            <ac:spMk id="10" creationId="{9DBC8166-481C-4473-95F5-9A5B9073B7F1}"/>
          </ac:spMkLst>
        </pc:spChg>
        <pc:spChg chg="add">
          <ac:chgData name="Briana Larkins" userId="ab6eb331-5bc1-49f6-bb57-485cbfe7d715" providerId="ADAL" clId="{3A050ED6-822F-47B6-A082-20C2BAB56F92}" dt="2023-05-04T15:48:10.601" v="798" actId="26606"/>
          <ac:spMkLst>
            <pc:docMk/>
            <pc:sldMk cId="880557152" sldId="3841"/>
            <ac:spMk id="11" creationId="{35B16301-FB18-48BA-A6DD-C37CAF6F9A18}"/>
          </ac:spMkLst>
        </pc:spChg>
        <pc:spChg chg="add del">
          <ac:chgData name="Briana Larkins" userId="ab6eb331-5bc1-49f6-bb57-485cbfe7d715" providerId="ADAL" clId="{3A050ED6-822F-47B6-A082-20C2BAB56F92}" dt="2023-05-04T15:47:59.554" v="795" actId="26606"/>
          <ac:spMkLst>
            <pc:docMk/>
            <pc:sldMk cId="880557152" sldId="3841"/>
            <ac:spMk id="12" creationId="{A5A5CE6E-90AF-4D43-A014-1F9EC83EB93D}"/>
          </ac:spMkLst>
        </pc:spChg>
        <pc:spChg chg="add">
          <ac:chgData name="Briana Larkins" userId="ab6eb331-5bc1-49f6-bb57-485cbfe7d715" providerId="ADAL" clId="{3A050ED6-822F-47B6-A082-20C2BAB56F92}" dt="2023-05-04T15:48:10.601" v="798" actId="26606"/>
          <ac:spMkLst>
            <pc:docMk/>
            <pc:sldMk cId="880557152" sldId="3841"/>
            <ac:spMk id="13" creationId="{C3C0D90E-074A-4F52-9B11-B52BEF4BCBE5}"/>
          </ac:spMkLst>
        </pc:spChg>
        <pc:spChg chg="add">
          <ac:chgData name="Briana Larkins" userId="ab6eb331-5bc1-49f6-bb57-485cbfe7d715" providerId="ADAL" clId="{3A050ED6-822F-47B6-A082-20C2BAB56F92}" dt="2023-05-04T15:48:10.601" v="798" actId="26606"/>
          <ac:spMkLst>
            <pc:docMk/>
            <pc:sldMk cId="880557152" sldId="3841"/>
            <ac:spMk id="15" creationId="{CABBD4C1-E6F8-46F6-8152-A8A97490BF4D}"/>
          </ac:spMkLst>
        </pc:spChg>
        <pc:spChg chg="add del">
          <ac:chgData name="Briana Larkins" userId="ab6eb331-5bc1-49f6-bb57-485cbfe7d715" providerId="ADAL" clId="{3A050ED6-822F-47B6-A082-20C2BAB56F92}" dt="2023-05-04T15:48:32.644" v="799" actId="12084"/>
          <ac:spMkLst>
            <pc:docMk/>
            <pc:sldMk cId="880557152" sldId="3841"/>
            <ac:spMk id="16" creationId="{E388ED3C-CC05-A7E0-EE8E-58F75D8ED97C}"/>
          </ac:spMkLst>
        </pc:spChg>
        <pc:spChg chg="add">
          <ac:chgData name="Briana Larkins" userId="ab6eb331-5bc1-49f6-bb57-485cbfe7d715" providerId="ADAL" clId="{3A050ED6-822F-47B6-A082-20C2BAB56F92}" dt="2023-05-04T15:48:10.601" v="798" actId="26606"/>
          <ac:spMkLst>
            <pc:docMk/>
            <pc:sldMk cId="880557152" sldId="3841"/>
            <ac:spMk id="17" creationId="{83BA5EF5-1FE9-4BF9-83BB-269BCDDF6156}"/>
          </ac:spMkLst>
        </pc:spChg>
        <pc:spChg chg="add">
          <ac:chgData name="Briana Larkins" userId="ab6eb331-5bc1-49f6-bb57-485cbfe7d715" providerId="ADAL" clId="{3A050ED6-822F-47B6-A082-20C2BAB56F92}" dt="2023-05-04T15:48:10.601" v="798" actId="26606"/>
          <ac:spMkLst>
            <pc:docMk/>
            <pc:sldMk cId="880557152" sldId="3841"/>
            <ac:spMk id="21" creationId="{88853921-7BC9-4BDE-ACAB-133C683C82D6}"/>
          </ac:spMkLst>
        </pc:spChg>
        <pc:spChg chg="add">
          <ac:chgData name="Briana Larkins" userId="ab6eb331-5bc1-49f6-bb57-485cbfe7d715" providerId="ADAL" clId="{3A050ED6-822F-47B6-A082-20C2BAB56F92}" dt="2023-05-04T15:48:10.601" v="798" actId="26606"/>
          <ac:spMkLst>
            <pc:docMk/>
            <pc:sldMk cId="880557152" sldId="3841"/>
            <ac:spMk id="23" creationId="{09192968-3AE7-4470-A61C-97294BB92731}"/>
          </ac:spMkLst>
        </pc:spChg>
        <pc:spChg chg="add">
          <ac:chgData name="Briana Larkins" userId="ab6eb331-5bc1-49f6-bb57-485cbfe7d715" providerId="ADAL" clId="{3A050ED6-822F-47B6-A082-20C2BAB56F92}" dt="2023-05-04T15:48:10.601" v="798" actId="26606"/>
          <ac:spMkLst>
            <pc:docMk/>
            <pc:sldMk cId="880557152" sldId="3841"/>
            <ac:spMk id="25" creationId="{3AB72E55-43E4-4356-BFE8-E2102CB0B505}"/>
          </ac:spMkLst>
        </pc:spChg>
        <pc:graphicFrameChg chg="add mod modGraphic">
          <ac:chgData name="Briana Larkins" userId="ab6eb331-5bc1-49f6-bb57-485cbfe7d715" providerId="ADAL" clId="{3A050ED6-822F-47B6-A082-20C2BAB56F92}" dt="2023-05-05T13:16:47.784" v="1512" actId="255"/>
          <ac:graphicFrameMkLst>
            <pc:docMk/>
            <pc:sldMk cId="880557152" sldId="3841"/>
            <ac:graphicFrameMk id="5" creationId="{00FD3E15-1E9E-F3C9-379D-A2D7C7B27841}"/>
          </ac:graphicFrameMkLst>
        </pc:graphicFrameChg>
        <pc:graphicFrameChg chg="add del">
          <ac:chgData name="Briana Larkins" userId="ab6eb331-5bc1-49f6-bb57-485cbfe7d715" providerId="ADAL" clId="{3A050ED6-822F-47B6-A082-20C2BAB56F92}" dt="2023-05-04T15:47:59.554" v="795" actId="26606"/>
          <ac:graphicFrameMkLst>
            <pc:docMk/>
            <pc:sldMk cId="880557152" sldId="3841"/>
            <ac:graphicFrameMk id="6" creationId="{3C8DDBD1-B401-8D94-00D7-654AD0E225F3}"/>
          </ac:graphicFrameMkLst>
        </pc:graphicFrameChg>
        <pc:graphicFrameChg chg="add del">
          <ac:chgData name="Briana Larkins" userId="ab6eb331-5bc1-49f6-bb57-485cbfe7d715" providerId="ADAL" clId="{3A050ED6-822F-47B6-A082-20C2BAB56F92}" dt="2023-05-04T15:48:10.525" v="797" actId="26606"/>
          <ac:graphicFrameMkLst>
            <pc:docMk/>
            <pc:sldMk cId="880557152" sldId="3841"/>
            <ac:graphicFrameMk id="14" creationId="{635EFD3D-4F9C-963F-984A-ABCB7B5A0CDA}"/>
          </ac:graphicFrameMkLst>
        </pc:graphicFrameChg>
        <pc:cxnChg chg="add">
          <ac:chgData name="Briana Larkins" userId="ab6eb331-5bc1-49f6-bb57-485cbfe7d715" providerId="ADAL" clId="{3A050ED6-822F-47B6-A082-20C2BAB56F92}" dt="2023-05-04T15:48:10.601" v="798" actId="26606"/>
          <ac:cxnSpMkLst>
            <pc:docMk/>
            <pc:sldMk cId="880557152" sldId="3841"/>
            <ac:cxnSpMk id="19" creationId="{4B3BCACB-5880-460B-9606-8C433A9AF99D}"/>
          </ac:cxnSpMkLst>
        </pc:cxnChg>
      </pc:sldChg>
      <pc:sldChg chg="addSp delSp modSp new mod modNotesTx">
        <pc:chgData name="Briana Larkins" userId="ab6eb331-5bc1-49f6-bb57-485cbfe7d715" providerId="ADAL" clId="{3A050ED6-822F-47B6-A082-20C2BAB56F92}" dt="2023-05-05T13:15:19.752" v="1499" actId="1076"/>
        <pc:sldMkLst>
          <pc:docMk/>
          <pc:sldMk cId="3797151800" sldId="3842"/>
        </pc:sldMkLst>
        <pc:spChg chg="mod">
          <ac:chgData name="Briana Larkins" userId="ab6eb331-5bc1-49f6-bb57-485cbfe7d715" providerId="ADAL" clId="{3A050ED6-822F-47B6-A082-20C2BAB56F92}" dt="2023-05-04T15:54:25.280" v="856" actId="20577"/>
          <ac:spMkLst>
            <pc:docMk/>
            <pc:sldMk cId="3797151800" sldId="3842"/>
            <ac:spMk id="2" creationId="{043BCC75-F0A3-10D5-12A0-A15845C2A9CE}"/>
          </ac:spMkLst>
        </pc:spChg>
        <pc:spChg chg="add del mod">
          <ac:chgData name="Briana Larkins" userId="ab6eb331-5bc1-49f6-bb57-485cbfe7d715" providerId="ADAL" clId="{3A050ED6-822F-47B6-A082-20C2BAB56F92}" dt="2023-05-04T15:57:07.080" v="864" actId="26606"/>
          <ac:spMkLst>
            <pc:docMk/>
            <pc:sldMk cId="3797151800" sldId="3842"/>
            <ac:spMk id="3" creationId="{0804B9DB-2692-400B-1786-DFA96E7AE73D}"/>
          </ac:spMkLst>
        </pc:spChg>
        <pc:graphicFrameChg chg="add del">
          <ac:chgData name="Briana Larkins" userId="ab6eb331-5bc1-49f6-bb57-485cbfe7d715" providerId="ADAL" clId="{3A050ED6-822F-47B6-A082-20C2BAB56F92}" dt="2023-05-04T15:57:07.052" v="863" actId="26606"/>
          <ac:graphicFrameMkLst>
            <pc:docMk/>
            <pc:sldMk cId="3797151800" sldId="3842"/>
            <ac:graphicFrameMk id="6" creationId="{C98EDD54-902F-B541-EBBD-5FA2AA3D6F3A}"/>
          </ac:graphicFrameMkLst>
        </pc:graphicFrameChg>
        <pc:graphicFrameChg chg="add mod modGraphic">
          <ac:chgData name="Briana Larkins" userId="ab6eb331-5bc1-49f6-bb57-485cbfe7d715" providerId="ADAL" clId="{3A050ED6-822F-47B6-A082-20C2BAB56F92}" dt="2023-05-05T13:15:19.752" v="1499" actId="1076"/>
          <ac:graphicFrameMkLst>
            <pc:docMk/>
            <pc:sldMk cId="3797151800" sldId="3842"/>
            <ac:graphicFrameMk id="8" creationId="{D9DB6488-5CC9-7DDE-20FF-6C83E00517A3}"/>
          </ac:graphicFrameMkLst>
        </pc:graphicFrameChg>
      </pc:sldChg>
      <pc:sldChg chg="addSp delSp modSp new mod modClrScheme chgLayout">
        <pc:chgData name="Briana Larkins" userId="ab6eb331-5bc1-49f6-bb57-485cbfe7d715" providerId="ADAL" clId="{3A050ED6-822F-47B6-A082-20C2BAB56F92}" dt="2023-05-04T16:03:02.246" v="1073" actId="20577"/>
        <pc:sldMkLst>
          <pc:docMk/>
          <pc:sldMk cId="2859036334" sldId="3843"/>
        </pc:sldMkLst>
        <pc:spChg chg="del mod ord">
          <ac:chgData name="Briana Larkins" userId="ab6eb331-5bc1-49f6-bb57-485cbfe7d715" providerId="ADAL" clId="{3A050ED6-822F-47B6-A082-20C2BAB56F92}" dt="2023-05-04T15:59:43.137" v="944" actId="700"/>
          <ac:spMkLst>
            <pc:docMk/>
            <pc:sldMk cId="2859036334" sldId="3843"/>
            <ac:spMk id="2" creationId="{50A40F79-DE11-A560-D259-AD50D7FE7002}"/>
          </ac:spMkLst>
        </pc:spChg>
        <pc:spChg chg="del mod ord">
          <ac:chgData name="Briana Larkins" userId="ab6eb331-5bc1-49f6-bb57-485cbfe7d715" providerId="ADAL" clId="{3A050ED6-822F-47B6-A082-20C2BAB56F92}" dt="2023-05-04T15:59:43.137" v="944" actId="700"/>
          <ac:spMkLst>
            <pc:docMk/>
            <pc:sldMk cId="2859036334" sldId="3843"/>
            <ac:spMk id="3" creationId="{D4FD5A7F-5A16-2180-1297-762E427CAB7E}"/>
          </ac:spMkLst>
        </pc:spChg>
        <pc:spChg chg="mod ord">
          <ac:chgData name="Briana Larkins" userId="ab6eb331-5bc1-49f6-bb57-485cbfe7d715" providerId="ADAL" clId="{3A050ED6-822F-47B6-A082-20C2BAB56F92}" dt="2023-05-04T15:59:43.137" v="944" actId="700"/>
          <ac:spMkLst>
            <pc:docMk/>
            <pc:sldMk cId="2859036334" sldId="3843"/>
            <ac:spMk id="4" creationId="{3E639B11-6F22-374B-A8FE-10447DD44AA5}"/>
          </ac:spMkLst>
        </pc:spChg>
        <pc:spChg chg="add mod ord">
          <ac:chgData name="Briana Larkins" userId="ab6eb331-5bc1-49f6-bb57-485cbfe7d715" providerId="ADAL" clId="{3A050ED6-822F-47B6-A082-20C2BAB56F92}" dt="2023-05-04T16:02:38.548" v="1046" actId="20577"/>
          <ac:spMkLst>
            <pc:docMk/>
            <pc:sldMk cId="2859036334" sldId="3843"/>
            <ac:spMk id="5" creationId="{D33D937D-88F5-E768-08FB-A4870471AB7A}"/>
          </ac:spMkLst>
        </pc:spChg>
        <pc:spChg chg="add mod ord">
          <ac:chgData name="Briana Larkins" userId="ab6eb331-5bc1-49f6-bb57-485cbfe7d715" providerId="ADAL" clId="{3A050ED6-822F-47B6-A082-20C2BAB56F92}" dt="2023-05-04T16:03:02.246" v="1073" actId="20577"/>
          <ac:spMkLst>
            <pc:docMk/>
            <pc:sldMk cId="2859036334" sldId="3843"/>
            <ac:spMk id="6" creationId="{7F0C9825-C76E-F885-2271-681F6F97C642}"/>
          </ac:spMkLst>
        </pc:spChg>
      </pc:sldChg>
      <pc:sldChg chg="modSp new mod ord modNotesTx">
        <pc:chgData name="Briana Larkins" userId="ab6eb331-5bc1-49f6-bb57-485cbfe7d715" providerId="ADAL" clId="{3A050ED6-822F-47B6-A082-20C2BAB56F92}" dt="2023-05-04T16:02:20.427" v="1015"/>
        <pc:sldMkLst>
          <pc:docMk/>
          <pc:sldMk cId="934672439" sldId="3844"/>
        </pc:sldMkLst>
        <pc:spChg chg="mod">
          <ac:chgData name="Briana Larkins" userId="ab6eb331-5bc1-49f6-bb57-485cbfe7d715" providerId="ADAL" clId="{3A050ED6-822F-47B6-A082-20C2BAB56F92}" dt="2023-05-04T16:01:06.106" v="976" actId="20577"/>
          <ac:spMkLst>
            <pc:docMk/>
            <pc:sldMk cId="934672439" sldId="3844"/>
            <ac:spMk id="2" creationId="{9CECECAF-307B-35D7-6BE8-95735F35BA23}"/>
          </ac:spMkLst>
        </pc:spChg>
        <pc:spChg chg="mod">
          <ac:chgData name="Briana Larkins" userId="ab6eb331-5bc1-49f6-bb57-485cbfe7d715" providerId="ADAL" clId="{3A050ED6-822F-47B6-A082-20C2BAB56F92}" dt="2023-05-04T16:01:38.040" v="1010" actId="20577"/>
          <ac:spMkLst>
            <pc:docMk/>
            <pc:sldMk cId="934672439" sldId="3844"/>
            <ac:spMk id="3" creationId="{EB13C60A-FE59-1F3C-EDC6-DD1334B389E0}"/>
          </ac:spMkLst>
        </pc:spChg>
      </pc:sldChg>
      <pc:sldChg chg="addSp delSp modSp new mod setBg modNotesTx">
        <pc:chgData name="Briana Larkins" userId="ab6eb331-5bc1-49f6-bb57-485cbfe7d715" providerId="ADAL" clId="{3A050ED6-822F-47B6-A082-20C2BAB56F92}" dt="2023-05-08T16:37:43.279" v="4116" actId="20577"/>
        <pc:sldMkLst>
          <pc:docMk/>
          <pc:sldMk cId="1841181704" sldId="3845"/>
        </pc:sldMkLst>
        <pc:spChg chg="mod">
          <ac:chgData name="Briana Larkins" userId="ab6eb331-5bc1-49f6-bb57-485cbfe7d715" providerId="ADAL" clId="{3A050ED6-822F-47B6-A082-20C2BAB56F92}" dt="2023-05-04T19:15:11.801" v="1117" actId="26606"/>
          <ac:spMkLst>
            <pc:docMk/>
            <pc:sldMk cId="1841181704" sldId="3845"/>
            <ac:spMk id="2" creationId="{07E55EB7-C673-EDF0-79EE-7A64804B23A6}"/>
          </ac:spMkLst>
        </pc:spChg>
        <pc:spChg chg="mod">
          <ac:chgData name="Briana Larkins" userId="ab6eb331-5bc1-49f6-bb57-485cbfe7d715" providerId="ADAL" clId="{3A050ED6-822F-47B6-A082-20C2BAB56F92}" dt="2023-05-04T19:15:11.801" v="1117" actId="26606"/>
          <ac:spMkLst>
            <pc:docMk/>
            <pc:sldMk cId="1841181704" sldId="3845"/>
            <ac:spMk id="3" creationId="{63037E33-A717-FA57-CBE8-EC63F15148B4}"/>
          </ac:spMkLst>
        </pc:spChg>
        <pc:spChg chg="del mod">
          <ac:chgData name="Briana Larkins" userId="ab6eb331-5bc1-49f6-bb57-485cbfe7d715" providerId="ADAL" clId="{3A050ED6-822F-47B6-A082-20C2BAB56F92}" dt="2023-05-04T19:11:01.300" v="1106" actId="12084"/>
          <ac:spMkLst>
            <pc:docMk/>
            <pc:sldMk cId="1841181704" sldId="3845"/>
            <ac:spMk id="4" creationId="{6CD1B461-D7BE-FC75-F5C3-550B54D78A65}"/>
          </ac:spMkLst>
        </pc:spChg>
        <pc:spChg chg="add del">
          <ac:chgData name="Briana Larkins" userId="ab6eb331-5bc1-49f6-bb57-485cbfe7d715" providerId="ADAL" clId="{3A050ED6-822F-47B6-A082-20C2BAB56F92}" dt="2023-05-04T19:15:11.801" v="1117" actId="26606"/>
          <ac:spMkLst>
            <pc:docMk/>
            <pc:sldMk cId="1841181704" sldId="3845"/>
            <ac:spMk id="10" creationId="{23DA7759-3209-4FE2-96D1-4EEDD81E9EA0}"/>
          </ac:spMkLst>
        </pc:spChg>
        <pc:spChg chg="add del">
          <ac:chgData name="Briana Larkins" userId="ab6eb331-5bc1-49f6-bb57-485cbfe7d715" providerId="ADAL" clId="{3A050ED6-822F-47B6-A082-20C2BAB56F92}" dt="2023-05-04T19:15:11.801" v="1117" actId="26606"/>
          <ac:spMkLst>
            <pc:docMk/>
            <pc:sldMk cId="1841181704" sldId="3845"/>
            <ac:spMk id="12" creationId="{41460DAD-8769-4C9F-9C8C-BB0443909D76}"/>
          </ac:spMkLst>
        </pc:spChg>
        <pc:spChg chg="add del">
          <ac:chgData name="Briana Larkins" userId="ab6eb331-5bc1-49f6-bb57-485cbfe7d715" providerId="ADAL" clId="{3A050ED6-822F-47B6-A082-20C2BAB56F92}" dt="2023-05-04T19:15:11.801" v="1117" actId="26606"/>
          <ac:spMkLst>
            <pc:docMk/>
            <pc:sldMk cId="1841181704" sldId="3845"/>
            <ac:spMk id="14" creationId="{545D489D-16E1-484D-867B-144368D74B83}"/>
          </ac:spMkLst>
        </pc:spChg>
        <pc:spChg chg="add del">
          <ac:chgData name="Briana Larkins" userId="ab6eb331-5bc1-49f6-bb57-485cbfe7d715" providerId="ADAL" clId="{3A050ED6-822F-47B6-A082-20C2BAB56F92}" dt="2023-05-04T19:15:11.801" v="1117" actId="26606"/>
          <ac:spMkLst>
            <pc:docMk/>
            <pc:sldMk cId="1841181704" sldId="3845"/>
            <ac:spMk id="16" creationId="{49A496F5-B01E-4BF8-9D1E-C4E53B6F9652}"/>
          </ac:spMkLst>
        </pc:spChg>
        <pc:spChg chg="add del">
          <ac:chgData name="Briana Larkins" userId="ab6eb331-5bc1-49f6-bb57-485cbfe7d715" providerId="ADAL" clId="{3A050ED6-822F-47B6-A082-20C2BAB56F92}" dt="2023-05-04T19:15:11.801" v="1117" actId="26606"/>
          <ac:spMkLst>
            <pc:docMk/>
            <pc:sldMk cId="1841181704" sldId="3845"/>
            <ac:spMk id="18" creationId="{6E895C8D-1379-40B8-8B1B-B6F5AEAF0A6C}"/>
          </ac:spMkLst>
        </pc:spChg>
        <pc:spChg chg="add del">
          <ac:chgData name="Briana Larkins" userId="ab6eb331-5bc1-49f6-bb57-485cbfe7d715" providerId="ADAL" clId="{3A050ED6-822F-47B6-A082-20C2BAB56F92}" dt="2023-05-04T19:15:11.745" v="1116" actId="26606"/>
          <ac:spMkLst>
            <pc:docMk/>
            <pc:sldMk cId="1841181704" sldId="3845"/>
            <ac:spMk id="23" creationId="{8A7BA06D-B3FF-4E91-8639-B4569AE3AA23}"/>
          </ac:spMkLst>
        </pc:spChg>
        <pc:spChg chg="add del">
          <ac:chgData name="Briana Larkins" userId="ab6eb331-5bc1-49f6-bb57-485cbfe7d715" providerId="ADAL" clId="{3A050ED6-822F-47B6-A082-20C2BAB56F92}" dt="2023-05-04T19:15:11.745" v="1116" actId="26606"/>
          <ac:spMkLst>
            <pc:docMk/>
            <pc:sldMk cId="1841181704" sldId="3845"/>
            <ac:spMk id="25" creationId="{2B30C86D-5A07-48BC-9C9D-6F9A2DB1E9E1}"/>
          </ac:spMkLst>
        </pc:spChg>
        <pc:spChg chg="add del">
          <ac:chgData name="Briana Larkins" userId="ab6eb331-5bc1-49f6-bb57-485cbfe7d715" providerId="ADAL" clId="{3A050ED6-822F-47B6-A082-20C2BAB56F92}" dt="2023-05-04T19:15:11.745" v="1116" actId="26606"/>
          <ac:spMkLst>
            <pc:docMk/>
            <pc:sldMk cId="1841181704" sldId="3845"/>
            <ac:spMk id="27" creationId="{A1D7EC86-7CB9-431D-8AC3-8AAF0440B162}"/>
          </ac:spMkLst>
        </pc:spChg>
        <pc:spChg chg="add del">
          <ac:chgData name="Briana Larkins" userId="ab6eb331-5bc1-49f6-bb57-485cbfe7d715" providerId="ADAL" clId="{3A050ED6-822F-47B6-A082-20C2BAB56F92}" dt="2023-05-04T19:15:11.745" v="1116" actId="26606"/>
          <ac:spMkLst>
            <pc:docMk/>
            <pc:sldMk cId="1841181704" sldId="3845"/>
            <ac:spMk id="29" creationId="{D4B9777F-B610-419B-9193-80306388F3E2}"/>
          </ac:spMkLst>
        </pc:spChg>
        <pc:spChg chg="add del">
          <ac:chgData name="Briana Larkins" userId="ab6eb331-5bc1-49f6-bb57-485cbfe7d715" providerId="ADAL" clId="{3A050ED6-822F-47B6-A082-20C2BAB56F92}" dt="2023-05-04T19:15:11.745" v="1116" actId="26606"/>
          <ac:spMkLst>
            <pc:docMk/>
            <pc:sldMk cId="1841181704" sldId="3845"/>
            <ac:spMk id="31" creationId="{311F016A-A753-449B-9EA6-322199B7119E}"/>
          </ac:spMkLst>
        </pc:spChg>
        <pc:spChg chg="add del">
          <ac:chgData name="Briana Larkins" userId="ab6eb331-5bc1-49f6-bb57-485cbfe7d715" providerId="ADAL" clId="{3A050ED6-822F-47B6-A082-20C2BAB56F92}" dt="2023-05-04T19:15:11.745" v="1116" actId="26606"/>
          <ac:spMkLst>
            <pc:docMk/>
            <pc:sldMk cId="1841181704" sldId="3845"/>
            <ac:spMk id="33" creationId="{95106A28-883A-4993-BF9E-C403B81A8D66}"/>
          </ac:spMkLst>
        </pc:spChg>
        <pc:spChg chg="add del">
          <ac:chgData name="Briana Larkins" userId="ab6eb331-5bc1-49f6-bb57-485cbfe7d715" providerId="ADAL" clId="{3A050ED6-822F-47B6-A082-20C2BAB56F92}" dt="2023-05-04T19:15:11.745" v="1116" actId="26606"/>
          <ac:spMkLst>
            <pc:docMk/>
            <pc:sldMk cId="1841181704" sldId="3845"/>
            <ac:spMk id="35" creationId="{F5AE4E4F-9F4C-43ED-8299-9BD63B74E8F0}"/>
          </ac:spMkLst>
        </pc:spChg>
        <pc:spChg chg="add">
          <ac:chgData name="Briana Larkins" userId="ab6eb331-5bc1-49f6-bb57-485cbfe7d715" providerId="ADAL" clId="{3A050ED6-822F-47B6-A082-20C2BAB56F92}" dt="2023-05-04T19:15:11.801" v="1117" actId="26606"/>
          <ac:spMkLst>
            <pc:docMk/>
            <pc:sldMk cId="1841181704" sldId="3845"/>
            <ac:spMk id="38" creationId="{23DA7759-3209-4FE2-96D1-4EEDD81E9EA0}"/>
          </ac:spMkLst>
        </pc:spChg>
        <pc:spChg chg="add">
          <ac:chgData name="Briana Larkins" userId="ab6eb331-5bc1-49f6-bb57-485cbfe7d715" providerId="ADAL" clId="{3A050ED6-822F-47B6-A082-20C2BAB56F92}" dt="2023-05-04T19:15:11.801" v="1117" actId="26606"/>
          <ac:spMkLst>
            <pc:docMk/>
            <pc:sldMk cId="1841181704" sldId="3845"/>
            <ac:spMk id="39" creationId="{B621D332-7329-4994-8836-C429A51B7549}"/>
          </ac:spMkLst>
        </pc:spChg>
        <pc:spChg chg="add">
          <ac:chgData name="Briana Larkins" userId="ab6eb331-5bc1-49f6-bb57-485cbfe7d715" providerId="ADAL" clId="{3A050ED6-822F-47B6-A082-20C2BAB56F92}" dt="2023-05-04T19:15:11.801" v="1117" actId="26606"/>
          <ac:spMkLst>
            <pc:docMk/>
            <pc:sldMk cId="1841181704" sldId="3845"/>
            <ac:spMk id="40" creationId="{41460DAD-8769-4C9F-9C8C-BB0443909D76}"/>
          </ac:spMkLst>
        </pc:spChg>
        <pc:spChg chg="add">
          <ac:chgData name="Briana Larkins" userId="ab6eb331-5bc1-49f6-bb57-485cbfe7d715" providerId="ADAL" clId="{3A050ED6-822F-47B6-A082-20C2BAB56F92}" dt="2023-05-04T19:15:11.801" v="1117" actId="26606"/>
          <ac:spMkLst>
            <pc:docMk/>
            <pc:sldMk cId="1841181704" sldId="3845"/>
            <ac:spMk id="41" creationId="{2D20F754-35A9-4508-BE3C-C59996D1437B}"/>
          </ac:spMkLst>
        </pc:spChg>
        <pc:spChg chg="add">
          <ac:chgData name="Briana Larkins" userId="ab6eb331-5bc1-49f6-bb57-485cbfe7d715" providerId="ADAL" clId="{3A050ED6-822F-47B6-A082-20C2BAB56F92}" dt="2023-05-04T19:15:11.801" v="1117" actId="26606"/>
          <ac:spMkLst>
            <pc:docMk/>
            <pc:sldMk cId="1841181704" sldId="3845"/>
            <ac:spMk id="42" creationId="{6A84B152-3496-4C52-AF08-97AFFC09DD2C}"/>
          </ac:spMkLst>
        </pc:spChg>
        <pc:spChg chg="add">
          <ac:chgData name="Briana Larkins" userId="ab6eb331-5bc1-49f6-bb57-485cbfe7d715" providerId="ADAL" clId="{3A050ED6-822F-47B6-A082-20C2BAB56F92}" dt="2023-05-04T19:15:11.801" v="1117" actId="26606"/>
          <ac:spMkLst>
            <pc:docMk/>
            <pc:sldMk cId="1841181704" sldId="3845"/>
            <ac:spMk id="43" creationId="{6B2ADB95-0FA3-4BD7-A8AC-89D014A83E5B}"/>
          </ac:spMkLst>
        </pc:spChg>
        <pc:spChg chg="add">
          <ac:chgData name="Briana Larkins" userId="ab6eb331-5bc1-49f6-bb57-485cbfe7d715" providerId="ADAL" clId="{3A050ED6-822F-47B6-A082-20C2BAB56F92}" dt="2023-05-04T19:15:11.801" v="1117" actId="26606"/>
          <ac:spMkLst>
            <pc:docMk/>
            <pc:sldMk cId="1841181704" sldId="3845"/>
            <ac:spMk id="44" creationId="{C924DBCE-E731-4B22-8181-A39C1D86276C}"/>
          </ac:spMkLst>
        </pc:spChg>
        <pc:spChg chg="add">
          <ac:chgData name="Briana Larkins" userId="ab6eb331-5bc1-49f6-bb57-485cbfe7d715" providerId="ADAL" clId="{3A050ED6-822F-47B6-A082-20C2BAB56F92}" dt="2023-05-04T19:15:11.801" v="1117" actId="26606"/>
          <ac:spMkLst>
            <pc:docMk/>
            <pc:sldMk cId="1841181704" sldId="3845"/>
            <ac:spMk id="45" creationId="{4CBF9756-6AC8-4C65-84DF-56FBFFA1D873}"/>
          </ac:spMkLst>
        </pc:spChg>
        <pc:spChg chg="add">
          <ac:chgData name="Briana Larkins" userId="ab6eb331-5bc1-49f6-bb57-485cbfe7d715" providerId="ADAL" clId="{3A050ED6-822F-47B6-A082-20C2BAB56F92}" dt="2023-05-04T19:15:11.801" v="1117" actId="26606"/>
          <ac:spMkLst>
            <pc:docMk/>
            <pc:sldMk cId="1841181704" sldId="3845"/>
            <ac:spMk id="46" creationId="{2D385988-EAAF-4C27-AF8A-2BFBECAF3D4F}"/>
          </ac:spMkLst>
        </pc:spChg>
        <pc:graphicFrameChg chg="add mod modGraphic">
          <ac:chgData name="Briana Larkins" userId="ab6eb331-5bc1-49f6-bb57-485cbfe7d715" providerId="ADAL" clId="{3A050ED6-822F-47B6-A082-20C2BAB56F92}" dt="2023-05-05T13:13:16.461" v="1475" actId="403"/>
          <ac:graphicFrameMkLst>
            <pc:docMk/>
            <pc:sldMk cId="1841181704" sldId="3845"/>
            <ac:graphicFrameMk id="5" creationId="{16BAD986-0209-B91F-048A-6902B59F67AA}"/>
          </ac:graphicFrameMkLst>
        </pc:graphicFrameChg>
        <pc:cxnChg chg="add">
          <ac:chgData name="Briana Larkins" userId="ab6eb331-5bc1-49f6-bb57-485cbfe7d715" providerId="ADAL" clId="{3A050ED6-822F-47B6-A082-20C2BAB56F92}" dt="2023-05-04T19:15:11.801" v="1117" actId="26606"/>
          <ac:cxnSpMkLst>
            <pc:docMk/>
            <pc:sldMk cId="1841181704" sldId="3845"/>
            <ac:cxnSpMk id="37" creationId="{43621FD4-D14D-45D5-9A57-9A2DE5EA59C0}"/>
          </ac:cxnSpMkLst>
        </pc:cxnChg>
      </pc:sldChg>
      <pc:sldChg chg="new del">
        <pc:chgData name="Briana Larkins" userId="ab6eb331-5bc1-49f6-bb57-485cbfe7d715" providerId="ADAL" clId="{3A050ED6-822F-47B6-A082-20C2BAB56F92}" dt="2023-05-04T19:08:24.003" v="1075" actId="47"/>
        <pc:sldMkLst>
          <pc:docMk/>
          <pc:sldMk cId="3113852337" sldId="3845"/>
        </pc:sldMkLst>
      </pc:sldChg>
      <pc:sldChg chg="addSp delSp modSp new mod ord setBg modNotesTx">
        <pc:chgData name="Briana Larkins" userId="ab6eb331-5bc1-49f6-bb57-485cbfe7d715" providerId="ADAL" clId="{3A050ED6-822F-47B6-A082-20C2BAB56F92}" dt="2023-05-05T13:23:55.077" v="1690" actId="122"/>
        <pc:sldMkLst>
          <pc:docMk/>
          <pc:sldMk cId="1585460492" sldId="3846"/>
        </pc:sldMkLst>
        <pc:spChg chg="mod">
          <ac:chgData name="Briana Larkins" userId="ab6eb331-5bc1-49f6-bb57-485cbfe7d715" providerId="ADAL" clId="{3A050ED6-822F-47B6-A082-20C2BAB56F92}" dt="2023-05-05T13:23:55.077" v="1690" actId="122"/>
          <ac:spMkLst>
            <pc:docMk/>
            <pc:sldMk cId="1585460492" sldId="3846"/>
            <ac:spMk id="2" creationId="{7D890FBE-700A-7312-2681-3CE92E932910}"/>
          </ac:spMkLst>
        </pc:spChg>
        <pc:spChg chg="mod ord">
          <ac:chgData name="Briana Larkins" userId="ab6eb331-5bc1-49f6-bb57-485cbfe7d715" providerId="ADAL" clId="{3A050ED6-822F-47B6-A082-20C2BAB56F92}" dt="2023-05-04T19:18:54.086" v="1162" actId="26606"/>
          <ac:spMkLst>
            <pc:docMk/>
            <pc:sldMk cId="1585460492" sldId="3846"/>
            <ac:spMk id="3" creationId="{584B3110-F770-0E09-22AC-268C4DCD0B31}"/>
          </ac:spMkLst>
        </pc:spChg>
        <pc:spChg chg="mod">
          <ac:chgData name="Briana Larkins" userId="ab6eb331-5bc1-49f6-bb57-485cbfe7d715" providerId="ADAL" clId="{3A050ED6-822F-47B6-A082-20C2BAB56F92}" dt="2023-05-04T19:21:21.404" v="1173" actId="1076"/>
          <ac:spMkLst>
            <pc:docMk/>
            <pc:sldMk cId="1585460492" sldId="3846"/>
            <ac:spMk id="4" creationId="{93D75B3B-084F-E992-E182-F327E5CB4957}"/>
          </ac:spMkLst>
        </pc:spChg>
        <pc:spChg chg="add del">
          <ac:chgData name="Briana Larkins" userId="ab6eb331-5bc1-49f6-bb57-485cbfe7d715" providerId="ADAL" clId="{3A050ED6-822F-47B6-A082-20C2BAB56F92}" dt="2023-05-04T19:18:54.086" v="1162" actId="26606"/>
          <ac:spMkLst>
            <pc:docMk/>
            <pc:sldMk cId="1585460492" sldId="3846"/>
            <ac:spMk id="9" creationId="{23DA7759-3209-4FE2-96D1-4EEDD81E9EA0}"/>
          </ac:spMkLst>
        </pc:spChg>
        <pc:spChg chg="add del">
          <ac:chgData name="Briana Larkins" userId="ab6eb331-5bc1-49f6-bb57-485cbfe7d715" providerId="ADAL" clId="{3A050ED6-822F-47B6-A082-20C2BAB56F92}" dt="2023-05-04T19:18:54.086" v="1162" actId="26606"/>
          <ac:spMkLst>
            <pc:docMk/>
            <pc:sldMk cId="1585460492" sldId="3846"/>
            <ac:spMk id="11" creationId="{41460DAD-8769-4C9F-9C8C-BB0443909D76}"/>
          </ac:spMkLst>
        </pc:spChg>
        <pc:spChg chg="add del">
          <ac:chgData name="Briana Larkins" userId="ab6eb331-5bc1-49f6-bb57-485cbfe7d715" providerId="ADAL" clId="{3A050ED6-822F-47B6-A082-20C2BAB56F92}" dt="2023-05-04T19:18:54.086" v="1162" actId="26606"/>
          <ac:spMkLst>
            <pc:docMk/>
            <pc:sldMk cId="1585460492" sldId="3846"/>
            <ac:spMk id="13" creationId="{C2554CA6-288E-4202-BC52-2E5A8F0C0AED}"/>
          </ac:spMkLst>
        </pc:spChg>
        <pc:spChg chg="add del">
          <ac:chgData name="Briana Larkins" userId="ab6eb331-5bc1-49f6-bb57-485cbfe7d715" providerId="ADAL" clId="{3A050ED6-822F-47B6-A082-20C2BAB56F92}" dt="2023-05-04T19:18:54.086" v="1162" actId="26606"/>
          <ac:spMkLst>
            <pc:docMk/>
            <pc:sldMk cId="1585460492" sldId="3846"/>
            <ac:spMk id="15" creationId="{B10BB131-AC8E-4A8E-A5D1-36260F720C3B}"/>
          </ac:spMkLst>
        </pc:spChg>
        <pc:spChg chg="add del">
          <ac:chgData name="Briana Larkins" userId="ab6eb331-5bc1-49f6-bb57-485cbfe7d715" providerId="ADAL" clId="{3A050ED6-822F-47B6-A082-20C2BAB56F92}" dt="2023-05-04T19:18:54.086" v="1162" actId="26606"/>
          <ac:spMkLst>
            <pc:docMk/>
            <pc:sldMk cId="1585460492" sldId="3846"/>
            <ac:spMk id="17" creationId="{5B7778FC-632E-4DCA-A7CB-0D7731CCF970}"/>
          </ac:spMkLst>
        </pc:spChg>
        <pc:spChg chg="add del">
          <ac:chgData name="Briana Larkins" userId="ab6eb331-5bc1-49f6-bb57-485cbfe7d715" providerId="ADAL" clId="{3A050ED6-822F-47B6-A082-20C2BAB56F92}" dt="2023-05-04T19:18:54.086" v="1162" actId="26606"/>
          <ac:spMkLst>
            <pc:docMk/>
            <pc:sldMk cId="1585460492" sldId="3846"/>
            <ac:spMk id="19" creationId="{FA23A907-97FB-4A8F-880A-DD77401C4296}"/>
          </ac:spMkLst>
        </pc:spChg>
        <pc:spChg chg="add">
          <ac:chgData name="Briana Larkins" userId="ab6eb331-5bc1-49f6-bb57-485cbfe7d715" providerId="ADAL" clId="{3A050ED6-822F-47B6-A082-20C2BAB56F92}" dt="2023-05-04T19:18:54.086" v="1162" actId="26606"/>
          <ac:spMkLst>
            <pc:docMk/>
            <pc:sldMk cId="1585460492" sldId="3846"/>
            <ac:spMk id="24" creationId="{23DA7759-3209-4FE2-96D1-4EEDD81E9EA0}"/>
          </ac:spMkLst>
        </pc:spChg>
        <pc:spChg chg="add">
          <ac:chgData name="Briana Larkins" userId="ab6eb331-5bc1-49f6-bb57-485cbfe7d715" providerId="ADAL" clId="{3A050ED6-822F-47B6-A082-20C2BAB56F92}" dt="2023-05-04T19:18:54.086" v="1162" actId="26606"/>
          <ac:spMkLst>
            <pc:docMk/>
            <pc:sldMk cId="1585460492" sldId="3846"/>
            <ac:spMk id="26" creationId="{41460DAD-8769-4C9F-9C8C-BB0443909D76}"/>
          </ac:spMkLst>
        </pc:spChg>
        <pc:spChg chg="add">
          <ac:chgData name="Briana Larkins" userId="ab6eb331-5bc1-49f6-bb57-485cbfe7d715" providerId="ADAL" clId="{3A050ED6-822F-47B6-A082-20C2BAB56F92}" dt="2023-05-04T19:18:54.086" v="1162" actId="26606"/>
          <ac:spMkLst>
            <pc:docMk/>
            <pc:sldMk cId="1585460492" sldId="3846"/>
            <ac:spMk id="28" creationId="{907EF6B7-1338-4443-8C46-6A318D952DFD}"/>
          </ac:spMkLst>
        </pc:spChg>
        <pc:spChg chg="add">
          <ac:chgData name="Briana Larkins" userId="ab6eb331-5bc1-49f6-bb57-485cbfe7d715" providerId="ADAL" clId="{3A050ED6-822F-47B6-A082-20C2BAB56F92}" dt="2023-05-04T19:18:54.086" v="1162" actId="26606"/>
          <ac:spMkLst>
            <pc:docMk/>
            <pc:sldMk cId="1585460492" sldId="3846"/>
            <ac:spMk id="30" creationId="{DAAE4CDD-124C-4DCF-9584-B6033B545DD5}"/>
          </ac:spMkLst>
        </pc:spChg>
        <pc:spChg chg="add">
          <ac:chgData name="Briana Larkins" userId="ab6eb331-5bc1-49f6-bb57-485cbfe7d715" providerId="ADAL" clId="{3A050ED6-822F-47B6-A082-20C2BAB56F92}" dt="2023-05-04T19:18:54.086" v="1162" actId="26606"/>
          <ac:spMkLst>
            <pc:docMk/>
            <pc:sldMk cId="1585460492" sldId="3846"/>
            <ac:spMk id="32" creationId="{081E4A58-353D-44AE-B2FC-2A74E2E400F7}"/>
          </ac:spMkLst>
        </pc:spChg>
      </pc:sldChg>
      <pc:sldChg chg="addSp delSp modSp new mod modNotesTx">
        <pc:chgData name="Briana Larkins" userId="ab6eb331-5bc1-49f6-bb57-485cbfe7d715" providerId="ADAL" clId="{3A050ED6-822F-47B6-A082-20C2BAB56F92}" dt="2023-05-05T12:59:26.658" v="1330" actId="1076"/>
        <pc:sldMkLst>
          <pc:docMk/>
          <pc:sldMk cId="1037578006" sldId="3847"/>
        </pc:sldMkLst>
        <pc:spChg chg="mod">
          <ac:chgData name="Briana Larkins" userId="ab6eb331-5bc1-49f6-bb57-485cbfe7d715" providerId="ADAL" clId="{3A050ED6-822F-47B6-A082-20C2BAB56F92}" dt="2023-05-04T19:37:09.266" v="1307" actId="1076"/>
          <ac:spMkLst>
            <pc:docMk/>
            <pc:sldMk cId="1037578006" sldId="3847"/>
            <ac:spMk id="2" creationId="{77F97629-BF41-81A7-6991-C82F618317C5}"/>
          </ac:spMkLst>
        </pc:spChg>
        <pc:spChg chg="del mod">
          <ac:chgData name="Briana Larkins" userId="ab6eb331-5bc1-49f6-bb57-485cbfe7d715" providerId="ADAL" clId="{3A050ED6-822F-47B6-A082-20C2BAB56F92}" dt="2023-05-04T19:29:19.034" v="1249" actId="26606"/>
          <ac:spMkLst>
            <pc:docMk/>
            <pc:sldMk cId="1037578006" sldId="3847"/>
            <ac:spMk id="4" creationId="{EF04AF97-97D4-9217-36D5-E2D769863E00}"/>
          </ac:spMkLst>
        </pc:spChg>
        <pc:spChg chg="add del mod">
          <ac:chgData name="Briana Larkins" userId="ab6eb331-5bc1-49f6-bb57-485cbfe7d715" providerId="ADAL" clId="{3A050ED6-822F-47B6-A082-20C2BAB56F92}" dt="2023-05-04T19:33:31.203" v="1281" actId="478"/>
          <ac:spMkLst>
            <pc:docMk/>
            <pc:sldMk cId="1037578006" sldId="3847"/>
            <ac:spMk id="5" creationId="{306E1A6D-0633-3931-BA5F-E20CE9959D7C}"/>
          </ac:spMkLst>
        </pc:spChg>
        <pc:spChg chg="add mod">
          <ac:chgData name="Briana Larkins" userId="ab6eb331-5bc1-49f6-bb57-485cbfe7d715" providerId="ADAL" clId="{3A050ED6-822F-47B6-A082-20C2BAB56F92}" dt="2023-05-05T12:59:26.658" v="1330" actId="1076"/>
          <ac:spMkLst>
            <pc:docMk/>
            <pc:sldMk cId="1037578006" sldId="3847"/>
            <ac:spMk id="7" creationId="{4C3A9AE6-100B-E453-DBFC-6044A5033B4F}"/>
          </ac:spMkLst>
        </pc:spChg>
        <pc:spChg chg="add mod">
          <ac:chgData name="Briana Larkins" userId="ab6eb331-5bc1-49f6-bb57-485cbfe7d715" providerId="ADAL" clId="{3A050ED6-822F-47B6-A082-20C2BAB56F92}" dt="2023-05-05T12:59:00.803" v="1327" actId="1076"/>
          <ac:spMkLst>
            <pc:docMk/>
            <pc:sldMk cId="1037578006" sldId="3847"/>
            <ac:spMk id="8" creationId="{C9A345E0-A393-E1A2-F97C-9A94875F1CE9}"/>
          </ac:spMkLst>
        </pc:spChg>
        <pc:spChg chg="add mod">
          <ac:chgData name="Briana Larkins" userId="ab6eb331-5bc1-49f6-bb57-485cbfe7d715" providerId="ADAL" clId="{3A050ED6-822F-47B6-A082-20C2BAB56F92}" dt="2023-05-05T12:59:05.853" v="1328" actId="1076"/>
          <ac:spMkLst>
            <pc:docMk/>
            <pc:sldMk cId="1037578006" sldId="3847"/>
            <ac:spMk id="9" creationId="{31032A2C-7EB8-8B2A-4D57-BAF37F138B30}"/>
          </ac:spMkLst>
        </pc:spChg>
        <pc:spChg chg="add mod">
          <ac:chgData name="Briana Larkins" userId="ab6eb331-5bc1-49f6-bb57-485cbfe7d715" providerId="ADAL" clId="{3A050ED6-822F-47B6-A082-20C2BAB56F92}" dt="2023-05-05T12:59:18.897" v="1329" actId="1076"/>
          <ac:spMkLst>
            <pc:docMk/>
            <pc:sldMk cId="1037578006" sldId="3847"/>
            <ac:spMk id="10" creationId="{9BD1F866-A6AB-CDAC-358E-04D46444E8B7}"/>
          </ac:spMkLst>
        </pc:spChg>
        <pc:graphicFrameChg chg="add mod modGraphic">
          <ac:chgData name="Briana Larkins" userId="ab6eb331-5bc1-49f6-bb57-485cbfe7d715" providerId="ADAL" clId="{3A050ED6-822F-47B6-A082-20C2BAB56F92}" dt="2023-05-05T12:58:50.538" v="1326" actId="403"/>
          <ac:graphicFrameMkLst>
            <pc:docMk/>
            <pc:sldMk cId="1037578006" sldId="3847"/>
            <ac:graphicFrameMk id="6" creationId="{2545D775-9EBB-5BC6-87B3-4874ED4D8443}"/>
          </ac:graphicFrameMkLst>
        </pc:graphicFrameChg>
      </pc:sldChg>
      <pc:sldChg chg="addSp delSp modSp new del mod setBg">
        <pc:chgData name="Briana Larkins" userId="ab6eb331-5bc1-49f6-bb57-485cbfe7d715" providerId="ADAL" clId="{3A050ED6-822F-47B6-A082-20C2BAB56F92}" dt="2023-05-04T19:28:17.372" v="1234" actId="47"/>
        <pc:sldMkLst>
          <pc:docMk/>
          <pc:sldMk cId="2686201341" sldId="3847"/>
        </pc:sldMkLst>
        <pc:spChg chg="mod">
          <ac:chgData name="Briana Larkins" userId="ab6eb331-5bc1-49f6-bb57-485cbfe7d715" providerId="ADAL" clId="{3A050ED6-822F-47B6-A082-20C2BAB56F92}" dt="2023-05-04T19:23:44.078" v="1184" actId="26606"/>
          <ac:spMkLst>
            <pc:docMk/>
            <pc:sldMk cId="2686201341" sldId="3847"/>
            <ac:spMk id="2" creationId="{E52127C4-6068-28C2-A984-92E0DB00B94F}"/>
          </ac:spMkLst>
        </pc:spChg>
        <pc:spChg chg="mod">
          <ac:chgData name="Briana Larkins" userId="ab6eb331-5bc1-49f6-bb57-485cbfe7d715" providerId="ADAL" clId="{3A050ED6-822F-47B6-A082-20C2BAB56F92}" dt="2023-05-04T19:23:44.078" v="1184" actId="26606"/>
          <ac:spMkLst>
            <pc:docMk/>
            <pc:sldMk cId="2686201341" sldId="3847"/>
            <ac:spMk id="3" creationId="{4CBD21F1-9270-517E-B959-17D4C0213669}"/>
          </ac:spMkLst>
        </pc:spChg>
        <pc:spChg chg="del mod">
          <ac:chgData name="Briana Larkins" userId="ab6eb331-5bc1-49f6-bb57-485cbfe7d715" providerId="ADAL" clId="{3A050ED6-822F-47B6-A082-20C2BAB56F92}" dt="2023-05-04T19:23:44.078" v="1184" actId="26606"/>
          <ac:spMkLst>
            <pc:docMk/>
            <pc:sldMk cId="2686201341" sldId="3847"/>
            <ac:spMk id="4" creationId="{5756EC93-5176-7447-C928-F11E895C397B}"/>
          </ac:spMkLst>
        </pc:spChg>
        <pc:spChg chg="add del mod">
          <ac:chgData name="Briana Larkins" userId="ab6eb331-5bc1-49f6-bb57-485cbfe7d715" providerId="ADAL" clId="{3A050ED6-822F-47B6-A082-20C2BAB56F92}" dt="2023-05-04T19:27:52.780" v="1230" actId="11529"/>
          <ac:spMkLst>
            <pc:docMk/>
            <pc:sldMk cId="2686201341" sldId="3847"/>
            <ac:spMk id="7" creationId="{8A5F6312-B5F0-0F7B-A303-5EAC25C00009}"/>
          </ac:spMkLst>
        </pc:spChg>
        <pc:spChg chg="add del mod">
          <ac:chgData name="Briana Larkins" userId="ab6eb331-5bc1-49f6-bb57-485cbfe7d715" providerId="ADAL" clId="{3A050ED6-822F-47B6-A082-20C2BAB56F92}" dt="2023-05-04T19:27:48.339" v="1218" actId="33987"/>
          <ac:spMkLst>
            <pc:docMk/>
            <pc:sldMk cId="2686201341" sldId="3847"/>
            <ac:spMk id="8" creationId="{63E32630-F58E-15E0-A789-F7898FDF202C}"/>
          </ac:spMkLst>
        </pc:spChg>
        <pc:spChg chg="add">
          <ac:chgData name="Briana Larkins" userId="ab6eb331-5bc1-49f6-bb57-485cbfe7d715" providerId="ADAL" clId="{3A050ED6-822F-47B6-A082-20C2BAB56F92}" dt="2023-05-04T19:23:44.078" v="1184" actId="26606"/>
          <ac:spMkLst>
            <pc:docMk/>
            <pc:sldMk cId="2686201341" sldId="3847"/>
            <ac:spMk id="10" creationId="{23DA7759-3209-4FE2-96D1-4EEDD81E9EA0}"/>
          </ac:spMkLst>
        </pc:spChg>
        <pc:spChg chg="add">
          <ac:chgData name="Briana Larkins" userId="ab6eb331-5bc1-49f6-bb57-485cbfe7d715" providerId="ADAL" clId="{3A050ED6-822F-47B6-A082-20C2BAB56F92}" dt="2023-05-04T19:23:44.078" v="1184" actId="26606"/>
          <ac:spMkLst>
            <pc:docMk/>
            <pc:sldMk cId="2686201341" sldId="3847"/>
            <ac:spMk id="12" creationId="{41460DAD-8769-4C9F-9C8C-BB0443909D76}"/>
          </ac:spMkLst>
        </pc:spChg>
        <pc:spChg chg="add">
          <ac:chgData name="Briana Larkins" userId="ab6eb331-5bc1-49f6-bb57-485cbfe7d715" providerId="ADAL" clId="{3A050ED6-822F-47B6-A082-20C2BAB56F92}" dt="2023-05-04T19:23:44.078" v="1184" actId="26606"/>
          <ac:spMkLst>
            <pc:docMk/>
            <pc:sldMk cId="2686201341" sldId="3847"/>
            <ac:spMk id="14" creationId="{7DA1F35B-C8F7-4A5A-9339-7DA4D785B300}"/>
          </ac:spMkLst>
        </pc:spChg>
        <pc:spChg chg="add">
          <ac:chgData name="Briana Larkins" userId="ab6eb331-5bc1-49f6-bb57-485cbfe7d715" providerId="ADAL" clId="{3A050ED6-822F-47B6-A082-20C2BAB56F92}" dt="2023-05-04T19:23:44.078" v="1184" actId="26606"/>
          <ac:spMkLst>
            <pc:docMk/>
            <pc:sldMk cId="2686201341" sldId="3847"/>
            <ac:spMk id="16" creationId="{B2D4AD41-40DA-4A81-92F5-B6E3BA1ED82A}"/>
          </ac:spMkLst>
        </pc:spChg>
        <pc:graphicFrameChg chg="add mod">
          <ac:chgData name="Briana Larkins" userId="ab6eb331-5bc1-49f6-bb57-485cbfe7d715" providerId="ADAL" clId="{3A050ED6-822F-47B6-A082-20C2BAB56F92}" dt="2023-05-04T19:27:28.076" v="1211"/>
          <ac:graphicFrameMkLst>
            <pc:docMk/>
            <pc:sldMk cId="2686201341" sldId="3847"/>
            <ac:graphicFrameMk id="6" creationId="{EE35CD87-EF61-DE71-5229-F006BF606116}"/>
          </ac:graphicFrameMkLst>
        </pc:graphicFrameChg>
        <pc:picChg chg="add del mod">
          <ac:chgData name="Briana Larkins" userId="ab6eb331-5bc1-49f6-bb57-485cbfe7d715" providerId="ADAL" clId="{3A050ED6-822F-47B6-A082-20C2BAB56F92}" dt="2023-05-04T19:27:58.797" v="1233" actId="478"/>
          <ac:picMkLst>
            <pc:docMk/>
            <pc:sldMk cId="2686201341" sldId="3847"/>
            <ac:picMk id="5" creationId="{17175A24-9243-0C4E-FF35-61FC51488F06}"/>
          </ac:picMkLst>
        </pc:picChg>
      </pc:sldChg>
      <pc:sldChg chg="addSp delSp modSp new mod modClrScheme chgLayout modNotesTx">
        <pc:chgData name="Briana Larkins" userId="ab6eb331-5bc1-49f6-bb57-485cbfe7d715" providerId="ADAL" clId="{3A050ED6-822F-47B6-A082-20C2BAB56F92}" dt="2023-05-08T17:56:16.055" v="4176" actId="20577"/>
        <pc:sldMkLst>
          <pc:docMk/>
          <pc:sldMk cId="3863427584" sldId="3848"/>
        </pc:sldMkLst>
        <pc:spChg chg="del mod ord">
          <ac:chgData name="Briana Larkins" userId="ab6eb331-5bc1-49f6-bb57-485cbfe7d715" providerId="ADAL" clId="{3A050ED6-822F-47B6-A082-20C2BAB56F92}" dt="2023-05-05T13:00:03.914" v="1332" actId="700"/>
          <ac:spMkLst>
            <pc:docMk/>
            <pc:sldMk cId="3863427584" sldId="3848"/>
            <ac:spMk id="2" creationId="{60763B37-7FB5-931A-F509-C682D306EC1D}"/>
          </ac:spMkLst>
        </pc:spChg>
        <pc:spChg chg="mod ord">
          <ac:chgData name="Briana Larkins" userId="ab6eb331-5bc1-49f6-bb57-485cbfe7d715" providerId="ADAL" clId="{3A050ED6-822F-47B6-A082-20C2BAB56F92}" dt="2023-05-05T13:00:03.914" v="1332" actId="700"/>
          <ac:spMkLst>
            <pc:docMk/>
            <pc:sldMk cId="3863427584" sldId="3848"/>
            <ac:spMk id="3" creationId="{44B0E0F0-2BA5-B67D-2EE5-AAA085EE9F8F}"/>
          </ac:spMkLst>
        </pc:spChg>
        <pc:spChg chg="del mod ord">
          <ac:chgData name="Briana Larkins" userId="ab6eb331-5bc1-49f6-bb57-485cbfe7d715" providerId="ADAL" clId="{3A050ED6-822F-47B6-A082-20C2BAB56F92}" dt="2023-05-05T13:00:03.914" v="1332" actId="700"/>
          <ac:spMkLst>
            <pc:docMk/>
            <pc:sldMk cId="3863427584" sldId="3848"/>
            <ac:spMk id="4" creationId="{93773760-671A-B224-63C1-0ADA62E964D7}"/>
          </ac:spMkLst>
        </pc:spChg>
        <pc:spChg chg="add mod ord">
          <ac:chgData name="Briana Larkins" userId="ab6eb331-5bc1-49f6-bb57-485cbfe7d715" providerId="ADAL" clId="{3A050ED6-822F-47B6-A082-20C2BAB56F92}" dt="2023-05-05T13:00:27.521" v="1335" actId="1076"/>
          <ac:spMkLst>
            <pc:docMk/>
            <pc:sldMk cId="3863427584" sldId="3848"/>
            <ac:spMk id="5" creationId="{D09346A0-D198-5CC8-F5B6-4701F1D41510}"/>
          </ac:spMkLst>
        </pc:spChg>
        <pc:spChg chg="add del mod ord">
          <ac:chgData name="Briana Larkins" userId="ab6eb331-5bc1-49f6-bb57-485cbfe7d715" providerId="ADAL" clId="{3A050ED6-822F-47B6-A082-20C2BAB56F92}" dt="2023-05-05T13:00:11.348" v="1333" actId="478"/>
          <ac:spMkLst>
            <pc:docMk/>
            <pc:sldMk cId="3863427584" sldId="3848"/>
            <ac:spMk id="6" creationId="{1CB3A282-0F4F-93A8-A1E5-6DD3F176277D}"/>
          </ac:spMkLst>
        </pc:spChg>
      </pc:sldChg>
      <pc:sldChg chg="addSp delSp modSp new mod setBg modNotesTx">
        <pc:chgData name="Briana Larkins" userId="ab6eb331-5bc1-49f6-bb57-485cbfe7d715" providerId="ADAL" clId="{3A050ED6-822F-47B6-A082-20C2BAB56F92}" dt="2023-05-05T13:10:54.752" v="1464" actId="27636"/>
        <pc:sldMkLst>
          <pc:docMk/>
          <pc:sldMk cId="3887903778" sldId="3849"/>
        </pc:sldMkLst>
        <pc:spChg chg="mod">
          <ac:chgData name="Briana Larkins" userId="ab6eb331-5bc1-49f6-bb57-485cbfe7d715" providerId="ADAL" clId="{3A050ED6-822F-47B6-A082-20C2BAB56F92}" dt="2023-05-05T13:05:34.938" v="1378" actId="26606"/>
          <ac:spMkLst>
            <pc:docMk/>
            <pc:sldMk cId="3887903778" sldId="3849"/>
            <ac:spMk id="2" creationId="{5C43E05D-8021-DBCF-0659-FB21C29B8F1B}"/>
          </ac:spMkLst>
        </pc:spChg>
        <pc:spChg chg="add del">
          <ac:chgData name="Briana Larkins" userId="ab6eb331-5bc1-49f6-bb57-485cbfe7d715" providerId="ADAL" clId="{3A050ED6-822F-47B6-A082-20C2BAB56F92}" dt="2023-05-05T13:05:34.938" v="1378" actId="26606"/>
          <ac:spMkLst>
            <pc:docMk/>
            <pc:sldMk cId="3887903778" sldId="3849"/>
            <ac:spMk id="3" creationId="{8E1B612D-D35A-2295-D9AE-4D56A6C6A391}"/>
          </ac:spMkLst>
        </pc:spChg>
        <pc:spChg chg="mod">
          <ac:chgData name="Briana Larkins" userId="ab6eb331-5bc1-49f6-bb57-485cbfe7d715" providerId="ADAL" clId="{3A050ED6-822F-47B6-A082-20C2BAB56F92}" dt="2023-05-05T13:10:54.752" v="1464" actId="27636"/>
          <ac:spMkLst>
            <pc:docMk/>
            <pc:sldMk cId="3887903778" sldId="3849"/>
            <ac:spMk id="4" creationId="{78D54EBD-A8C2-EA2F-2F4C-331CF168C9E4}"/>
          </ac:spMkLst>
        </pc:spChg>
        <pc:spChg chg="mod ord">
          <ac:chgData name="Briana Larkins" userId="ab6eb331-5bc1-49f6-bb57-485cbfe7d715" providerId="ADAL" clId="{3A050ED6-822F-47B6-A082-20C2BAB56F92}" dt="2023-05-05T13:05:34.938" v="1378" actId="26606"/>
          <ac:spMkLst>
            <pc:docMk/>
            <pc:sldMk cId="3887903778" sldId="3849"/>
            <ac:spMk id="5" creationId="{3BC2C9B8-67D8-8314-999C-D406B0B8AEB2}"/>
          </ac:spMkLst>
        </pc:spChg>
        <pc:spChg chg="add del">
          <ac:chgData name="Briana Larkins" userId="ab6eb331-5bc1-49f6-bb57-485cbfe7d715" providerId="ADAL" clId="{3A050ED6-822F-47B6-A082-20C2BAB56F92}" dt="2023-05-05T13:05:26.621" v="1375" actId="26606"/>
          <ac:spMkLst>
            <pc:docMk/>
            <pc:sldMk cId="3887903778" sldId="3849"/>
            <ac:spMk id="11" creationId="{23DA7759-3209-4FE2-96D1-4EEDD81E9EA0}"/>
          </ac:spMkLst>
        </pc:spChg>
        <pc:spChg chg="add del">
          <ac:chgData name="Briana Larkins" userId="ab6eb331-5bc1-49f6-bb57-485cbfe7d715" providerId="ADAL" clId="{3A050ED6-822F-47B6-A082-20C2BAB56F92}" dt="2023-05-05T13:05:26.621" v="1375" actId="26606"/>
          <ac:spMkLst>
            <pc:docMk/>
            <pc:sldMk cId="3887903778" sldId="3849"/>
            <ac:spMk id="13" creationId="{41460DAD-8769-4C9F-9C8C-BB0443909D76}"/>
          </ac:spMkLst>
        </pc:spChg>
        <pc:spChg chg="add del">
          <ac:chgData name="Briana Larkins" userId="ab6eb331-5bc1-49f6-bb57-485cbfe7d715" providerId="ADAL" clId="{3A050ED6-822F-47B6-A082-20C2BAB56F92}" dt="2023-05-05T13:05:26.621" v="1375" actId="26606"/>
          <ac:spMkLst>
            <pc:docMk/>
            <pc:sldMk cId="3887903778" sldId="3849"/>
            <ac:spMk id="15" creationId="{CB6E2F43-29E9-49D9-91FC-E5FEFAAA70DE}"/>
          </ac:spMkLst>
        </pc:spChg>
        <pc:spChg chg="add del">
          <ac:chgData name="Briana Larkins" userId="ab6eb331-5bc1-49f6-bb57-485cbfe7d715" providerId="ADAL" clId="{3A050ED6-822F-47B6-A082-20C2BAB56F92}" dt="2023-05-05T13:05:26.621" v="1375" actId="26606"/>
          <ac:spMkLst>
            <pc:docMk/>
            <pc:sldMk cId="3887903778" sldId="3849"/>
            <ac:spMk id="17" creationId="{8E63CC27-1C86-4653-8866-79C24C5C51FB}"/>
          </ac:spMkLst>
        </pc:spChg>
        <pc:spChg chg="add del">
          <ac:chgData name="Briana Larkins" userId="ab6eb331-5bc1-49f6-bb57-485cbfe7d715" providerId="ADAL" clId="{3A050ED6-822F-47B6-A082-20C2BAB56F92}" dt="2023-05-05T13:05:26.621" v="1375" actId="26606"/>
          <ac:spMkLst>
            <pc:docMk/>
            <pc:sldMk cId="3887903778" sldId="3849"/>
            <ac:spMk id="19" creationId="{3BA62E19-CD42-4C09-B825-844B4943D49D}"/>
          </ac:spMkLst>
        </pc:spChg>
        <pc:spChg chg="add del">
          <ac:chgData name="Briana Larkins" userId="ab6eb331-5bc1-49f6-bb57-485cbfe7d715" providerId="ADAL" clId="{3A050ED6-822F-47B6-A082-20C2BAB56F92}" dt="2023-05-05T13:05:34.925" v="1377" actId="26606"/>
          <ac:spMkLst>
            <pc:docMk/>
            <pc:sldMk cId="3887903778" sldId="3849"/>
            <ac:spMk id="21" creationId="{DABE3E45-88CF-45D8-8D40-C773324D93F6}"/>
          </ac:spMkLst>
        </pc:spChg>
        <pc:spChg chg="add del">
          <ac:chgData name="Briana Larkins" userId="ab6eb331-5bc1-49f6-bb57-485cbfe7d715" providerId="ADAL" clId="{3A050ED6-822F-47B6-A082-20C2BAB56F92}" dt="2023-05-05T13:05:34.925" v="1377" actId="26606"/>
          <ac:spMkLst>
            <pc:docMk/>
            <pc:sldMk cId="3887903778" sldId="3849"/>
            <ac:spMk id="22" creationId="{23DA7759-3209-4FE2-96D1-4EEDD81E9EA0}"/>
          </ac:spMkLst>
        </pc:spChg>
        <pc:spChg chg="add del">
          <ac:chgData name="Briana Larkins" userId="ab6eb331-5bc1-49f6-bb57-485cbfe7d715" providerId="ADAL" clId="{3A050ED6-822F-47B6-A082-20C2BAB56F92}" dt="2023-05-05T13:05:34.925" v="1377" actId="26606"/>
          <ac:spMkLst>
            <pc:docMk/>
            <pc:sldMk cId="3887903778" sldId="3849"/>
            <ac:spMk id="24" creationId="{41460DAD-8769-4C9F-9C8C-BB0443909D76}"/>
          </ac:spMkLst>
        </pc:spChg>
        <pc:spChg chg="add del">
          <ac:chgData name="Briana Larkins" userId="ab6eb331-5bc1-49f6-bb57-485cbfe7d715" providerId="ADAL" clId="{3A050ED6-822F-47B6-A082-20C2BAB56F92}" dt="2023-05-05T13:05:34.925" v="1377" actId="26606"/>
          <ac:spMkLst>
            <pc:docMk/>
            <pc:sldMk cId="3887903778" sldId="3849"/>
            <ac:spMk id="25" creationId="{B91ECDA9-56DC-4270-8F33-01C5637B8CEB}"/>
          </ac:spMkLst>
        </pc:spChg>
        <pc:spChg chg="add del">
          <ac:chgData name="Briana Larkins" userId="ab6eb331-5bc1-49f6-bb57-485cbfe7d715" providerId="ADAL" clId="{3A050ED6-822F-47B6-A082-20C2BAB56F92}" dt="2023-05-05T13:05:34.925" v="1377" actId="26606"/>
          <ac:spMkLst>
            <pc:docMk/>
            <pc:sldMk cId="3887903778" sldId="3849"/>
            <ac:spMk id="26" creationId="{1CD81A2A-6ED4-4EF4-A14C-912D31E14800}"/>
          </ac:spMkLst>
        </pc:spChg>
        <pc:spChg chg="add del">
          <ac:chgData name="Briana Larkins" userId="ab6eb331-5bc1-49f6-bb57-485cbfe7d715" providerId="ADAL" clId="{3A050ED6-822F-47B6-A082-20C2BAB56F92}" dt="2023-05-05T13:05:34.925" v="1377" actId="26606"/>
          <ac:spMkLst>
            <pc:docMk/>
            <pc:sldMk cId="3887903778" sldId="3849"/>
            <ac:spMk id="27" creationId="{75F47824-961D-465D-84F9-EAE11BC6173B}"/>
          </ac:spMkLst>
        </pc:spChg>
        <pc:spChg chg="add del">
          <ac:chgData name="Briana Larkins" userId="ab6eb331-5bc1-49f6-bb57-485cbfe7d715" providerId="ADAL" clId="{3A050ED6-822F-47B6-A082-20C2BAB56F92}" dt="2023-05-05T13:05:34.925" v="1377" actId="26606"/>
          <ac:spMkLst>
            <pc:docMk/>
            <pc:sldMk cId="3887903778" sldId="3849"/>
            <ac:spMk id="28" creationId="{1661932C-CA15-4E17-B115-FAE7CBEE4789}"/>
          </ac:spMkLst>
        </pc:spChg>
        <pc:spChg chg="add del">
          <ac:chgData name="Briana Larkins" userId="ab6eb331-5bc1-49f6-bb57-485cbfe7d715" providerId="ADAL" clId="{3A050ED6-822F-47B6-A082-20C2BAB56F92}" dt="2023-05-05T13:05:34.925" v="1377" actId="26606"/>
          <ac:spMkLst>
            <pc:docMk/>
            <pc:sldMk cId="3887903778" sldId="3849"/>
            <ac:spMk id="29" creationId="{FEC9DA3E-C1D7-472D-B7C0-F71AE41FBA23}"/>
          </ac:spMkLst>
        </pc:spChg>
        <pc:spChg chg="add del">
          <ac:chgData name="Briana Larkins" userId="ab6eb331-5bc1-49f6-bb57-485cbfe7d715" providerId="ADAL" clId="{3A050ED6-822F-47B6-A082-20C2BAB56F92}" dt="2023-05-05T13:05:34.925" v="1377" actId="26606"/>
          <ac:spMkLst>
            <pc:docMk/>
            <pc:sldMk cId="3887903778" sldId="3849"/>
            <ac:spMk id="30" creationId="{8590ADD5-9383-4D3D-9047-3DA2593CCB5D}"/>
          </ac:spMkLst>
        </pc:spChg>
        <pc:spChg chg="add">
          <ac:chgData name="Briana Larkins" userId="ab6eb331-5bc1-49f6-bb57-485cbfe7d715" providerId="ADAL" clId="{3A050ED6-822F-47B6-A082-20C2BAB56F92}" dt="2023-05-05T13:05:34.938" v="1378" actId="26606"/>
          <ac:spMkLst>
            <pc:docMk/>
            <pc:sldMk cId="3887903778" sldId="3849"/>
            <ac:spMk id="32" creationId="{23DA7759-3209-4FE2-96D1-4EEDD81E9EA0}"/>
          </ac:spMkLst>
        </pc:spChg>
        <pc:spChg chg="add">
          <ac:chgData name="Briana Larkins" userId="ab6eb331-5bc1-49f6-bb57-485cbfe7d715" providerId="ADAL" clId="{3A050ED6-822F-47B6-A082-20C2BAB56F92}" dt="2023-05-05T13:05:34.938" v="1378" actId="26606"/>
          <ac:spMkLst>
            <pc:docMk/>
            <pc:sldMk cId="3887903778" sldId="3849"/>
            <ac:spMk id="33" creationId="{41460DAD-8769-4C9F-9C8C-BB0443909D76}"/>
          </ac:spMkLst>
        </pc:spChg>
        <pc:spChg chg="add">
          <ac:chgData name="Briana Larkins" userId="ab6eb331-5bc1-49f6-bb57-485cbfe7d715" providerId="ADAL" clId="{3A050ED6-822F-47B6-A082-20C2BAB56F92}" dt="2023-05-05T13:05:34.938" v="1378" actId="26606"/>
          <ac:spMkLst>
            <pc:docMk/>
            <pc:sldMk cId="3887903778" sldId="3849"/>
            <ac:spMk id="34" creationId="{2EB492CD-616E-47F8-933B-5E2D952A0593}"/>
          </ac:spMkLst>
        </pc:spChg>
        <pc:spChg chg="add">
          <ac:chgData name="Briana Larkins" userId="ab6eb331-5bc1-49f6-bb57-485cbfe7d715" providerId="ADAL" clId="{3A050ED6-822F-47B6-A082-20C2BAB56F92}" dt="2023-05-05T13:05:34.938" v="1378" actId="26606"/>
          <ac:spMkLst>
            <pc:docMk/>
            <pc:sldMk cId="3887903778" sldId="3849"/>
            <ac:spMk id="35" creationId="{59383CF9-23B5-4335-9B21-1791C4CF1C75}"/>
          </ac:spMkLst>
        </pc:spChg>
        <pc:spChg chg="add">
          <ac:chgData name="Briana Larkins" userId="ab6eb331-5bc1-49f6-bb57-485cbfe7d715" providerId="ADAL" clId="{3A050ED6-822F-47B6-A082-20C2BAB56F92}" dt="2023-05-05T13:05:34.938" v="1378" actId="26606"/>
          <ac:spMkLst>
            <pc:docMk/>
            <pc:sldMk cId="3887903778" sldId="3849"/>
            <ac:spMk id="36" creationId="{0007FE00-9498-4706-B255-6437B0252C02}"/>
          </ac:spMkLst>
        </pc:spChg>
        <pc:picChg chg="add mod ord">
          <ac:chgData name="Briana Larkins" userId="ab6eb331-5bc1-49f6-bb57-485cbfe7d715" providerId="ADAL" clId="{3A050ED6-822F-47B6-A082-20C2BAB56F92}" dt="2023-05-05T13:05:34.938" v="1378" actId="26606"/>
          <ac:picMkLst>
            <pc:docMk/>
            <pc:sldMk cId="3887903778" sldId="3849"/>
            <ac:picMk id="6" creationId="{0DFACC64-3CA8-1AF5-423C-8AFAFA8937B6}"/>
          </ac:picMkLst>
        </pc:picChg>
        <pc:inkChg chg="add">
          <ac:chgData name="Briana Larkins" userId="ab6eb331-5bc1-49f6-bb57-485cbfe7d715" providerId="ADAL" clId="{3A050ED6-822F-47B6-A082-20C2BAB56F92}" dt="2023-05-05T13:05:59.140" v="1379" actId="9405"/>
          <ac:inkMkLst>
            <pc:docMk/>
            <pc:sldMk cId="3887903778" sldId="3849"/>
            <ac:inkMk id="7" creationId="{CAA23E47-52B7-7C4C-0022-DDAA71F8DF12}"/>
          </ac:inkMkLst>
        </pc:inkChg>
        <pc:cxnChg chg="add del">
          <ac:chgData name="Briana Larkins" userId="ab6eb331-5bc1-49f6-bb57-485cbfe7d715" providerId="ADAL" clId="{3A050ED6-822F-47B6-A082-20C2BAB56F92}" dt="2023-05-05T13:05:34.925" v="1377" actId="26606"/>
          <ac:cxnSpMkLst>
            <pc:docMk/>
            <pc:sldMk cId="3887903778" sldId="3849"/>
            <ac:cxnSpMk id="23" creationId="{49CD1692-827B-4C8D-B4A1-134FD04CF45C}"/>
          </ac:cxnSpMkLst>
        </pc:cxnChg>
      </pc:sldChg>
      <pc:sldChg chg="addSp modSp new mod setBg modNotesTx">
        <pc:chgData name="Briana Larkins" userId="ab6eb331-5bc1-49f6-bb57-485cbfe7d715" providerId="ADAL" clId="{3A050ED6-822F-47B6-A082-20C2BAB56F92}" dt="2023-05-05T13:10:33.116" v="1456" actId="403"/>
        <pc:sldMkLst>
          <pc:docMk/>
          <pc:sldMk cId="3861153007" sldId="3850"/>
        </pc:sldMkLst>
        <pc:spChg chg="mod">
          <ac:chgData name="Briana Larkins" userId="ab6eb331-5bc1-49f6-bb57-485cbfe7d715" providerId="ADAL" clId="{3A050ED6-822F-47B6-A082-20C2BAB56F92}" dt="2023-05-05T13:08:30.175" v="1447" actId="26606"/>
          <ac:spMkLst>
            <pc:docMk/>
            <pc:sldMk cId="3861153007" sldId="3850"/>
            <ac:spMk id="2" creationId="{6436072D-AD49-2BB2-DAC7-C7DBB4B88E47}"/>
          </ac:spMkLst>
        </pc:spChg>
        <pc:spChg chg="mod">
          <ac:chgData name="Briana Larkins" userId="ab6eb331-5bc1-49f6-bb57-485cbfe7d715" providerId="ADAL" clId="{3A050ED6-822F-47B6-A082-20C2BAB56F92}" dt="2023-05-05T13:10:33.116" v="1456" actId="403"/>
          <ac:spMkLst>
            <pc:docMk/>
            <pc:sldMk cId="3861153007" sldId="3850"/>
            <ac:spMk id="3" creationId="{1D0964D3-7AB8-AA7E-2D95-252ED584ED54}"/>
          </ac:spMkLst>
        </pc:spChg>
        <pc:spChg chg="mod ord">
          <ac:chgData name="Briana Larkins" userId="ab6eb331-5bc1-49f6-bb57-485cbfe7d715" providerId="ADAL" clId="{3A050ED6-822F-47B6-A082-20C2BAB56F92}" dt="2023-05-05T13:08:30.175" v="1447" actId="26606"/>
          <ac:spMkLst>
            <pc:docMk/>
            <pc:sldMk cId="3861153007" sldId="3850"/>
            <ac:spMk id="4" creationId="{841AC5AD-BEC8-0F93-4BF7-FC87221A020C}"/>
          </ac:spMkLst>
        </pc:spChg>
        <pc:spChg chg="add">
          <ac:chgData name="Briana Larkins" userId="ab6eb331-5bc1-49f6-bb57-485cbfe7d715" providerId="ADAL" clId="{3A050ED6-822F-47B6-A082-20C2BAB56F92}" dt="2023-05-05T13:08:30.175" v="1447" actId="26606"/>
          <ac:spMkLst>
            <pc:docMk/>
            <pc:sldMk cId="3861153007" sldId="3850"/>
            <ac:spMk id="10" creationId="{1CD81A2A-6ED4-4EF4-A14C-912D31E14800}"/>
          </ac:spMkLst>
        </pc:spChg>
        <pc:spChg chg="add">
          <ac:chgData name="Briana Larkins" userId="ab6eb331-5bc1-49f6-bb57-485cbfe7d715" providerId="ADAL" clId="{3A050ED6-822F-47B6-A082-20C2BAB56F92}" dt="2023-05-05T13:08:30.175" v="1447" actId="26606"/>
          <ac:spMkLst>
            <pc:docMk/>
            <pc:sldMk cId="3861153007" sldId="3850"/>
            <ac:spMk id="12" creationId="{1661932C-CA15-4E17-B115-FAE7CBEE4789}"/>
          </ac:spMkLst>
        </pc:spChg>
        <pc:spChg chg="add">
          <ac:chgData name="Briana Larkins" userId="ab6eb331-5bc1-49f6-bb57-485cbfe7d715" providerId="ADAL" clId="{3A050ED6-822F-47B6-A082-20C2BAB56F92}" dt="2023-05-05T13:08:30.175" v="1447" actId="26606"/>
          <ac:spMkLst>
            <pc:docMk/>
            <pc:sldMk cId="3861153007" sldId="3850"/>
            <ac:spMk id="14" creationId="{8590ADD5-9383-4D3D-9047-3DA2593CCB5D}"/>
          </ac:spMkLst>
        </pc:spChg>
        <pc:spChg chg="add">
          <ac:chgData name="Briana Larkins" userId="ab6eb331-5bc1-49f6-bb57-485cbfe7d715" providerId="ADAL" clId="{3A050ED6-822F-47B6-A082-20C2BAB56F92}" dt="2023-05-05T13:08:30.175" v="1447" actId="26606"/>
          <ac:spMkLst>
            <pc:docMk/>
            <pc:sldMk cId="3861153007" sldId="3850"/>
            <ac:spMk id="16" creationId="{DABE3E45-88CF-45D8-8D40-C773324D93F6}"/>
          </ac:spMkLst>
        </pc:spChg>
        <pc:spChg chg="add">
          <ac:chgData name="Briana Larkins" userId="ab6eb331-5bc1-49f6-bb57-485cbfe7d715" providerId="ADAL" clId="{3A050ED6-822F-47B6-A082-20C2BAB56F92}" dt="2023-05-05T13:08:30.175" v="1447" actId="26606"/>
          <ac:spMkLst>
            <pc:docMk/>
            <pc:sldMk cId="3861153007" sldId="3850"/>
            <ac:spMk id="20" creationId="{B91ECDA9-56DC-4270-8F33-01C5637B8CEB}"/>
          </ac:spMkLst>
        </pc:spChg>
        <pc:spChg chg="add">
          <ac:chgData name="Briana Larkins" userId="ab6eb331-5bc1-49f6-bb57-485cbfe7d715" providerId="ADAL" clId="{3A050ED6-822F-47B6-A082-20C2BAB56F92}" dt="2023-05-05T13:08:30.175" v="1447" actId="26606"/>
          <ac:spMkLst>
            <pc:docMk/>
            <pc:sldMk cId="3861153007" sldId="3850"/>
            <ac:spMk id="22" creationId="{75F47824-961D-465D-84F9-EAE11BC6173B}"/>
          </ac:spMkLst>
        </pc:spChg>
        <pc:spChg chg="add">
          <ac:chgData name="Briana Larkins" userId="ab6eb331-5bc1-49f6-bb57-485cbfe7d715" providerId="ADAL" clId="{3A050ED6-822F-47B6-A082-20C2BAB56F92}" dt="2023-05-05T13:08:30.175" v="1447" actId="26606"/>
          <ac:spMkLst>
            <pc:docMk/>
            <pc:sldMk cId="3861153007" sldId="3850"/>
            <ac:spMk id="24" creationId="{FEC9DA3E-C1D7-472D-B7C0-F71AE41FBA23}"/>
          </ac:spMkLst>
        </pc:spChg>
        <pc:picChg chg="add mod">
          <ac:chgData name="Briana Larkins" userId="ab6eb331-5bc1-49f6-bb57-485cbfe7d715" providerId="ADAL" clId="{3A050ED6-822F-47B6-A082-20C2BAB56F92}" dt="2023-05-05T13:08:30.175" v="1447" actId="26606"/>
          <ac:picMkLst>
            <pc:docMk/>
            <pc:sldMk cId="3861153007" sldId="3850"/>
            <ac:picMk id="5" creationId="{45B10DDB-054F-471A-F252-F2DE3864F073}"/>
          </ac:picMkLst>
        </pc:picChg>
        <pc:cxnChg chg="add">
          <ac:chgData name="Briana Larkins" userId="ab6eb331-5bc1-49f6-bb57-485cbfe7d715" providerId="ADAL" clId="{3A050ED6-822F-47B6-A082-20C2BAB56F92}" dt="2023-05-05T13:08:30.175" v="1447" actId="26606"/>
          <ac:cxnSpMkLst>
            <pc:docMk/>
            <pc:sldMk cId="3861153007" sldId="3850"/>
            <ac:cxnSpMk id="18" creationId="{49CD1692-827B-4C8D-B4A1-134FD04CF45C}"/>
          </ac:cxnSpMkLst>
        </pc:cxnChg>
      </pc:sldChg>
      <pc:sldChg chg="addSp modSp new mod setBg modNotesTx">
        <pc:chgData name="Briana Larkins" userId="ab6eb331-5bc1-49f6-bb57-485cbfe7d715" providerId="ADAL" clId="{3A050ED6-822F-47B6-A082-20C2BAB56F92}" dt="2023-05-05T13:24:02.320" v="1691" actId="122"/>
        <pc:sldMkLst>
          <pc:docMk/>
          <pc:sldMk cId="2505011101" sldId="3851"/>
        </pc:sldMkLst>
        <pc:spChg chg="mod">
          <ac:chgData name="Briana Larkins" userId="ab6eb331-5bc1-49f6-bb57-485cbfe7d715" providerId="ADAL" clId="{3A050ED6-822F-47B6-A082-20C2BAB56F92}" dt="2023-05-05T13:24:02.320" v="1691" actId="122"/>
          <ac:spMkLst>
            <pc:docMk/>
            <pc:sldMk cId="2505011101" sldId="3851"/>
            <ac:spMk id="2" creationId="{32FB1E59-B9DE-CD9C-2050-103CAA18C606}"/>
          </ac:spMkLst>
        </pc:spChg>
        <pc:spChg chg="mod">
          <ac:chgData name="Briana Larkins" userId="ab6eb331-5bc1-49f6-bb57-485cbfe7d715" providerId="ADAL" clId="{3A050ED6-822F-47B6-A082-20C2BAB56F92}" dt="2023-05-05T13:10:24.176" v="1455" actId="26606"/>
          <ac:spMkLst>
            <pc:docMk/>
            <pc:sldMk cId="2505011101" sldId="3851"/>
            <ac:spMk id="3" creationId="{8B49CBB8-20A0-A471-C02E-DCD1BD9A72C4}"/>
          </ac:spMkLst>
        </pc:spChg>
        <pc:spChg chg="mod">
          <ac:chgData name="Briana Larkins" userId="ab6eb331-5bc1-49f6-bb57-485cbfe7d715" providerId="ADAL" clId="{3A050ED6-822F-47B6-A082-20C2BAB56F92}" dt="2023-05-05T13:10:24.176" v="1455" actId="26606"/>
          <ac:spMkLst>
            <pc:docMk/>
            <pc:sldMk cId="2505011101" sldId="3851"/>
            <ac:spMk id="4" creationId="{BDDBFB58-4F50-E49F-9450-12B22517CAB8}"/>
          </ac:spMkLst>
        </pc:spChg>
        <pc:spChg chg="add">
          <ac:chgData name="Briana Larkins" userId="ab6eb331-5bc1-49f6-bb57-485cbfe7d715" providerId="ADAL" clId="{3A050ED6-822F-47B6-A082-20C2BAB56F92}" dt="2023-05-05T13:10:24.176" v="1455" actId="26606"/>
          <ac:spMkLst>
            <pc:docMk/>
            <pc:sldMk cId="2505011101" sldId="3851"/>
            <ac:spMk id="9" creationId="{1709F1D5-B0F1-4714-A239-E5B61C161915}"/>
          </ac:spMkLst>
        </pc:spChg>
        <pc:spChg chg="add">
          <ac:chgData name="Briana Larkins" userId="ab6eb331-5bc1-49f6-bb57-485cbfe7d715" providerId="ADAL" clId="{3A050ED6-822F-47B6-A082-20C2BAB56F92}" dt="2023-05-05T13:10:24.176" v="1455" actId="26606"/>
          <ac:spMkLst>
            <pc:docMk/>
            <pc:sldMk cId="2505011101" sldId="3851"/>
            <ac:spMk id="11" creationId="{228FB460-D3FF-4440-A020-05982A09E517}"/>
          </ac:spMkLst>
        </pc:spChg>
        <pc:spChg chg="add">
          <ac:chgData name="Briana Larkins" userId="ab6eb331-5bc1-49f6-bb57-485cbfe7d715" providerId="ADAL" clId="{3A050ED6-822F-47B6-A082-20C2BAB56F92}" dt="2023-05-05T13:10:24.176" v="1455" actId="26606"/>
          <ac:spMkLst>
            <pc:docMk/>
            <pc:sldMk cId="2505011101" sldId="3851"/>
            <ac:spMk id="13" creationId="{14847E93-7DC1-4D4B-8829-B19AA7137C50}"/>
          </ac:spMkLst>
        </pc:spChg>
        <pc:spChg chg="add">
          <ac:chgData name="Briana Larkins" userId="ab6eb331-5bc1-49f6-bb57-485cbfe7d715" providerId="ADAL" clId="{3A050ED6-822F-47B6-A082-20C2BAB56F92}" dt="2023-05-05T13:10:24.176" v="1455" actId="26606"/>
          <ac:spMkLst>
            <pc:docMk/>
            <pc:sldMk cId="2505011101" sldId="3851"/>
            <ac:spMk id="15" creationId="{5566D6E1-03A1-4D73-A4E0-35D74D568A04}"/>
          </ac:spMkLst>
        </pc:spChg>
        <pc:spChg chg="add">
          <ac:chgData name="Briana Larkins" userId="ab6eb331-5bc1-49f6-bb57-485cbfe7d715" providerId="ADAL" clId="{3A050ED6-822F-47B6-A082-20C2BAB56F92}" dt="2023-05-05T13:10:24.176" v="1455" actId="26606"/>
          <ac:spMkLst>
            <pc:docMk/>
            <pc:sldMk cId="2505011101" sldId="3851"/>
            <ac:spMk id="17" creationId="{9F835A99-04AC-494A-A572-AFE8413CC938}"/>
          </ac:spMkLst>
        </pc:spChg>
        <pc:spChg chg="add">
          <ac:chgData name="Briana Larkins" userId="ab6eb331-5bc1-49f6-bb57-485cbfe7d715" providerId="ADAL" clId="{3A050ED6-822F-47B6-A082-20C2BAB56F92}" dt="2023-05-05T13:10:24.176" v="1455" actId="26606"/>
          <ac:spMkLst>
            <pc:docMk/>
            <pc:sldMk cId="2505011101" sldId="3851"/>
            <ac:spMk id="19" creationId="{7B786209-1B0B-4CA9-9BDD-F7327066A84D}"/>
          </ac:spMkLst>
        </pc:spChg>
        <pc:spChg chg="add">
          <ac:chgData name="Briana Larkins" userId="ab6eb331-5bc1-49f6-bb57-485cbfe7d715" providerId="ADAL" clId="{3A050ED6-822F-47B6-A082-20C2BAB56F92}" dt="2023-05-05T13:10:24.176" v="1455" actId="26606"/>
          <ac:spMkLst>
            <pc:docMk/>
            <pc:sldMk cId="2505011101" sldId="3851"/>
            <ac:spMk id="21" creationId="{2D2964BB-484D-45AE-AD66-D407D0629652}"/>
          </ac:spMkLst>
        </pc:spChg>
        <pc:spChg chg="add">
          <ac:chgData name="Briana Larkins" userId="ab6eb331-5bc1-49f6-bb57-485cbfe7d715" providerId="ADAL" clId="{3A050ED6-822F-47B6-A082-20C2BAB56F92}" dt="2023-05-05T13:10:24.176" v="1455" actId="26606"/>
          <ac:spMkLst>
            <pc:docMk/>
            <pc:sldMk cId="2505011101" sldId="3851"/>
            <ac:spMk id="23" creationId="{6691AC69-A76E-4DAB-B565-468B6B87ACF3}"/>
          </ac:spMkLst>
        </pc:spChg>
      </pc:sldChg>
      <pc:sldChg chg="addSp modSp new mod setBg modNotesTx">
        <pc:chgData name="Briana Larkins" userId="ab6eb331-5bc1-49f6-bb57-485cbfe7d715" providerId="ADAL" clId="{3A050ED6-822F-47B6-A082-20C2BAB56F92}" dt="2023-05-08T16:38:44.972" v="4128" actId="20577"/>
        <pc:sldMkLst>
          <pc:docMk/>
          <pc:sldMk cId="3530821568" sldId="3852"/>
        </pc:sldMkLst>
        <pc:spChg chg="mod">
          <ac:chgData name="Briana Larkins" userId="ab6eb331-5bc1-49f6-bb57-485cbfe7d715" providerId="ADAL" clId="{3A050ED6-822F-47B6-A082-20C2BAB56F92}" dt="2023-05-05T13:24:05.513" v="1692" actId="122"/>
          <ac:spMkLst>
            <pc:docMk/>
            <pc:sldMk cId="3530821568" sldId="3852"/>
            <ac:spMk id="2" creationId="{DD342DF6-C6C1-5B69-2108-D4C96AB008F8}"/>
          </ac:spMkLst>
        </pc:spChg>
        <pc:spChg chg="mod">
          <ac:chgData name="Briana Larkins" userId="ab6eb331-5bc1-49f6-bb57-485cbfe7d715" providerId="ADAL" clId="{3A050ED6-822F-47B6-A082-20C2BAB56F92}" dt="2023-05-05T13:23:31.749" v="1687" actId="1076"/>
          <ac:spMkLst>
            <pc:docMk/>
            <pc:sldMk cId="3530821568" sldId="3852"/>
            <ac:spMk id="3" creationId="{3FCFACC2-45F2-82BB-521E-7F745AC86C1D}"/>
          </ac:spMkLst>
        </pc:spChg>
        <pc:spChg chg="mod">
          <ac:chgData name="Briana Larkins" userId="ab6eb331-5bc1-49f6-bb57-485cbfe7d715" providerId="ADAL" clId="{3A050ED6-822F-47B6-A082-20C2BAB56F92}" dt="2023-05-05T13:22:02.392" v="1660" actId="26606"/>
          <ac:spMkLst>
            <pc:docMk/>
            <pc:sldMk cId="3530821568" sldId="3852"/>
            <ac:spMk id="4" creationId="{14EAAEC8-6373-634D-B137-FDF6D9E890E4}"/>
          </ac:spMkLst>
        </pc:spChg>
        <pc:spChg chg="add">
          <ac:chgData name="Briana Larkins" userId="ab6eb331-5bc1-49f6-bb57-485cbfe7d715" providerId="ADAL" clId="{3A050ED6-822F-47B6-A082-20C2BAB56F92}" dt="2023-05-05T13:22:02.392" v="1660" actId="26606"/>
          <ac:spMkLst>
            <pc:docMk/>
            <pc:sldMk cId="3530821568" sldId="3852"/>
            <ac:spMk id="9" creationId="{004A8AE1-9605-41DC-920F-A4B8E8F2391D}"/>
          </ac:spMkLst>
        </pc:spChg>
        <pc:spChg chg="add">
          <ac:chgData name="Briana Larkins" userId="ab6eb331-5bc1-49f6-bb57-485cbfe7d715" providerId="ADAL" clId="{3A050ED6-822F-47B6-A082-20C2BAB56F92}" dt="2023-05-05T13:22:02.392" v="1660" actId="26606"/>
          <ac:spMkLst>
            <pc:docMk/>
            <pc:sldMk cId="3530821568" sldId="3852"/>
            <ac:spMk id="11" creationId="{5B7778FC-632E-4DCA-A7CB-0D7731CCF970}"/>
          </ac:spMkLst>
        </pc:spChg>
        <pc:spChg chg="add">
          <ac:chgData name="Briana Larkins" userId="ab6eb331-5bc1-49f6-bb57-485cbfe7d715" providerId="ADAL" clId="{3A050ED6-822F-47B6-A082-20C2BAB56F92}" dt="2023-05-05T13:22:02.392" v="1660" actId="26606"/>
          <ac:spMkLst>
            <pc:docMk/>
            <pc:sldMk cId="3530821568" sldId="3852"/>
            <ac:spMk id="13" creationId="{B10BB131-AC8E-4A8E-A5D1-36260F720C3B}"/>
          </ac:spMkLst>
        </pc:spChg>
        <pc:spChg chg="add">
          <ac:chgData name="Briana Larkins" userId="ab6eb331-5bc1-49f6-bb57-485cbfe7d715" providerId="ADAL" clId="{3A050ED6-822F-47B6-A082-20C2BAB56F92}" dt="2023-05-05T13:22:02.392" v="1660" actId="26606"/>
          <ac:spMkLst>
            <pc:docMk/>
            <pc:sldMk cId="3530821568" sldId="3852"/>
            <ac:spMk id="15" creationId="{FA23A907-97FB-4A8F-880A-DD77401C4296}"/>
          </ac:spMkLst>
        </pc:spChg>
      </pc:sldChg>
      <pc:sldChg chg="addSp delSp modSp new mod setBg modNotesTx">
        <pc:chgData name="Briana Larkins" userId="ab6eb331-5bc1-49f6-bb57-485cbfe7d715" providerId="ADAL" clId="{3A050ED6-822F-47B6-A082-20C2BAB56F92}" dt="2023-05-08T16:40:07.312" v="4140" actId="20577"/>
        <pc:sldMkLst>
          <pc:docMk/>
          <pc:sldMk cId="3493282721" sldId="3853"/>
        </pc:sldMkLst>
        <pc:spChg chg="mod">
          <ac:chgData name="Briana Larkins" userId="ab6eb331-5bc1-49f6-bb57-485cbfe7d715" providerId="ADAL" clId="{3A050ED6-822F-47B6-A082-20C2BAB56F92}" dt="2023-05-05T13:26:21.777" v="1708"/>
          <ac:spMkLst>
            <pc:docMk/>
            <pc:sldMk cId="3493282721" sldId="3853"/>
            <ac:spMk id="2" creationId="{01197F63-36E6-7658-6C67-9CD5EA2EB10D}"/>
          </ac:spMkLst>
        </pc:spChg>
        <pc:spChg chg="del">
          <ac:chgData name="Briana Larkins" userId="ab6eb331-5bc1-49f6-bb57-485cbfe7d715" providerId="ADAL" clId="{3A050ED6-822F-47B6-A082-20C2BAB56F92}" dt="2023-05-05T13:24:27.345" v="1694"/>
          <ac:spMkLst>
            <pc:docMk/>
            <pc:sldMk cId="3493282721" sldId="3853"/>
            <ac:spMk id="3" creationId="{BC151EB3-CC50-0B4F-DCD7-0732F0508F11}"/>
          </ac:spMkLst>
        </pc:spChg>
        <pc:spChg chg="mod ord">
          <ac:chgData name="Briana Larkins" userId="ab6eb331-5bc1-49f6-bb57-485cbfe7d715" providerId="ADAL" clId="{3A050ED6-822F-47B6-A082-20C2BAB56F92}" dt="2023-05-05T13:26:31.702" v="1709"/>
          <ac:spMkLst>
            <pc:docMk/>
            <pc:sldMk cId="3493282721" sldId="3853"/>
            <ac:spMk id="4" creationId="{DF96E25A-6B1A-9C8A-28D9-728DD7C3EF65}"/>
          </ac:spMkLst>
        </pc:spChg>
        <pc:spChg chg="mod ord">
          <ac:chgData name="Briana Larkins" userId="ab6eb331-5bc1-49f6-bb57-485cbfe7d715" providerId="ADAL" clId="{3A050ED6-822F-47B6-A082-20C2BAB56F92}" dt="2023-05-05T13:25:28.115" v="1706" actId="26606"/>
          <ac:spMkLst>
            <pc:docMk/>
            <pc:sldMk cId="3493282721" sldId="3853"/>
            <ac:spMk id="5" creationId="{ED6A9E53-1869-CDFA-B4CD-84BC118BC1F4}"/>
          </ac:spMkLst>
        </pc:spChg>
        <pc:spChg chg="add del mod">
          <ac:chgData name="Briana Larkins" userId="ab6eb331-5bc1-49f6-bb57-485cbfe7d715" providerId="ADAL" clId="{3A050ED6-822F-47B6-A082-20C2BAB56F92}" dt="2023-05-05T13:24:43.894" v="1697" actId="931"/>
          <ac:spMkLst>
            <pc:docMk/>
            <pc:sldMk cId="3493282721" sldId="3853"/>
            <ac:spMk id="8" creationId="{FD15845F-81F5-E7EE-704F-F54DE1019B53}"/>
          </ac:spMkLst>
        </pc:spChg>
        <pc:spChg chg="add del">
          <ac:chgData name="Briana Larkins" userId="ab6eb331-5bc1-49f6-bb57-485cbfe7d715" providerId="ADAL" clId="{3A050ED6-822F-47B6-A082-20C2BAB56F92}" dt="2023-05-05T13:25:17.433" v="1702" actId="26606"/>
          <ac:spMkLst>
            <pc:docMk/>
            <pc:sldMk cId="3493282721" sldId="3853"/>
            <ac:spMk id="15" creationId="{8A7BA06D-B3FF-4E91-8639-B4569AE3AA23}"/>
          </ac:spMkLst>
        </pc:spChg>
        <pc:spChg chg="add del">
          <ac:chgData name="Briana Larkins" userId="ab6eb331-5bc1-49f6-bb57-485cbfe7d715" providerId="ADAL" clId="{3A050ED6-822F-47B6-A082-20C2BAB56F92}" dt="2023-05-05T13:25:17.433" v="1702" actId="26606"/>
          <ac:spMkLst>
            <pc:docMk/>
            <pc:sldMk cId="3493282721" sldId="3853"/>
            <ac:spMk id="17" creationId="{2B30C86D-5A07-48BC-9C9D-6F9A2DB1E9E1}"/>
          </ac:spMkLst>
        </pc:spChg>
        <pc:spChg chg="add del">
          <ac:chgData name="Briana Larkins" userId="ab6eb331-5bc1-49f6-bb57-485cbfe7d715" providerId="ADAL" clId="{3A050ED6-822F-47B6-A082-20C2BAB56F92}" dt="2023-05-05T13:25:17.433" v="1702" actId="26606"/>
          <ac:spMkLst>
            <pc:docMk/>
            <pc:sldMk cId="3493282721" sldId="3853"/>
            <ac:spMk id="19" creationId="{A1D7EC86-7CB9-431D-8AC3-8AAF0440B162}"/>
          </ac:spMkLst>
        </pc:spChg>
        <pc:spChg chg="add del">
          <ac:chgData name="Briana Larkins" userId="ab6eb331-5bc1-49f6-bb57-485cbfe7d715" providerId="ADAL" clId="{3A050ED6-822F-47B6-A082-20C2BAB56F92}" dt="2023-05-05T13:25:17.433" v="1702" actId="26606"/>
          <ac:spMkLst>
            <pc:docMk/>
            <pc:sldMk cId="3493282721" sldId="3853"/>
            <ac:spMk id="21" creationId="{D4B9777F-B610-419B-9193-80306388F3E2}"/>
          </ac:spMkLst>
        </pc:spChg>
        <pc:spChg chg="add del">
          <ac:chgData name="Briana Larkins" userId="ab6eb331-5bc1-49f6-bb57-485cbfe7d715" providerId="ADAL" clId="{3A050ED6-822F-47B6-A082-20C2BAB56F92}" dt="2023-05-05T13:25:17.433" v="1702" actId="26606"/>
          <ac:spMkLst>
            <pc:docMk/>
            <pc:sldMk cId="3493282721" sldId="3853"/>
            <ac:spMk id="23" creationId="{311F016A-A753-449B-9EA6-322199B7119E}"/>
          </ac:spMkLst>
        </pc:spChg>
        <pc:spChg chg="add del">
          <ac:chgData name="Briana Larkins" userId="ab6eb331-5bc1-49f6-bb57-485cbfe7d715" providerId="ADAL" clId="{3A050ED6-822F-47B6-A082-20C2BAB56F92}" dt="2023-05-05T13:25:17.433" v="1702" actId="26606"/>
          <ac:spMkLst>
            <pc:docMk/>
            <pc:sldMk cId="3493282721" sldId="3853"/>
            <ac:spMk id="25" creationId="{95106A28-883A-4993-BF9E-C403B81A8D66}"/>
          </ac:spMkLst>
        </pc:spChg>
        <pc:spChg chg="add del">
          <ac:chgData name="Briana Larkins" userId="ab6eb331-5bc1-49f6-bb57-485cbfe7d715" providerId="ADAL" clId="{3A050ED6-822F-47B6-A082-20C2BAB56F92}" dt="2023-05-05T13:25:17.433" v="1702" actId="26606"/>
          <ac:spMkLst>
            <pc:docMk/>
            <pc:sldMk cId="3493282721" sldId="3853"/>
            <ac:spMk id="27" creationId="{F5AE4E4F-9F4C-43ED-8299-9BD63B74E8F0}"/>
          </ac:spMkLst>
        </pc:spChg>
        <pc:spChg chg="add del">
          <ac:chgData name="Briana Larkins" userId="ab6eb331-5bc1-49f6-bb57-485cbfe7d715" providerId="ADAL" clId="{3A050ED6-822F-47B6-A082-20C2BAB56F92}" dt="2023-05-05T13:25:28.115" v="1706" actId="26606"/>
          <ac:spMkLst>
            <pc:docMk/>
            <pc:sldMk cId="3493282721" sldId="3853"/>
            <ac:spMk id="29" creationId="{23DA7759-3209-4FE2-96D1-4EEDD81E9EA0}"/>
          </ac:spMkLst>
        </pc:spChg>
        <pc:spChg chg="add del">
          <ac:chgData name="Briana Larkins" userId="ab6eb331-5bc1-49f6-bb57-485cbfe7d715" providerId="ADAL" clId="{3A050ED6-822F-47B6-A082-20C2BAB56F92}" dt="2023-05-05T13:25:28.115" v="1706" actId="26606"/>
          <ac:spMkLst>
            <pc:docMk/>
            <pc:sldMk cId="3493282721" sldId="3853"/>
            <ac:spMk id="30" creationId="{41460DAD-8769-4C9F-9C8C-BB0443909D76}"/>
          </ac:spMkLst>
        </pc:spChg>
        <pc:spChg chg="add del">
          <ac:chgData name="Briana Larkins" userId="ab6eb331-5bc1-49f6-bb57-485cbfe7d715" providerId="ADAL" clId="{3A050ED6-822F-47B6-A082-20C2BAB56F92}" dt="2023-05-05T13:25:28.115" v="1706" actId="26606"/>
          <ac:spMkLst>
            <pc:docMk/>
            <pc:sldMk cId="3493282721" sldId="3853"/>
            <ac:spMk id="31" creationId="{7025EFD5-738C-41B9-87FE-0C00E211BD8B}"/>
          </ac:spMkLst>
        </pc:spChg>
        <pc:spChg chg="add del">
          <ac:chgData name="Briana Larkins" userId="ab6eb331-5bc1-49f6-bb57-485cbfe7d715" providerId="ADAL" clId="{3A050ED6-822F-47B6-A082-20C2BAB56F92}" dt="2023-05-05T13:25:28.115" v="1706" actId="26606"/>
          <ac:spMkLst>
            <pc:docMk/>
            <pc:sldMk cId="3493282721" sldId="3853"/>
            <ac:spMk id="32" creationId="{835EF3DD-7D43-4A27-8967-A92FD8CC9365}"/>
          </ac:spMkLst>
        </pc:spChg>
        <pc:spChg chg="add">
          <ac:chgData name="Briana Larkins" userId="ab6eb331-5bc1-49f6-bb57-485cbfe7d715" providerId="ADAL" clId="{3A050ED6-822F-47B6-A082-20C2BAB56F92}" dt="2023-05-05T13:25:28.115" v="1706" actId="26606"/>
          <ac:spMkLst>
            <pc:docMk/>
            <pc:sldMk cId="3493282721" sldId="3853"/>
            <ac:spMk id="37" creationId="{23DA7759-3209-4FE2-96D1-4EEDD81E9EA0}"/>
          </ac:spMkLst>
        </pc:spChg>
        <pc:spChg chg="add">
          <ac:chgData name="Briana Larkins" userId="ab6eb331-5bc1-49f6-bb57-485cbfe7d715" providerId="ADAL" clId="{3A050ED6-822F-47B6-A082-20C2BAB56F92}" dt="2023-05-05T13:25:28.115" v="1706" actId="26606"/>
          <ac:spMkLst>
            <pc:docMk/>
            <pc:sldMk cId="3493282721" sldId="3853"/>
            <ac:spMk id="39" creationId="{41460DAD-8769-4C9F-9C8C-BB0443909D76}"/>
          </ac:spMkLst>
        </pc:spChg>
        <pc:spChg chg="add">
          <ac:chgData name="Briana Larkins" userId="ab6eb331-5bc1-49f6-bb57-485cbfe7d715" providerId="ADAL" clId="{3A050ED6-822F-47B6-A082-20C2BAB56F92}" dt="2023-05-05T13:25:28.115" v="1706" actId="26606"/>
          <ac:spMkLst>
            <pc:docMk/>
            <pc:sldMk cId="3493282721" sldId="3853"/>
            <ac:spMk id="41" creationId="{2EB492CD-616E-47F8-933B-5E2D952A0593}"/>
          </ac:spMkLst>
        </pc:spChg>
        <pc:spChg chg="add">
          <ac:chgData name="Briana Larkins" userId="ab6eb331-5bc1-49f6-bb57-485cbfe7d715" providerId="ADAL" clId="{3A050ED6-822F-47B6-A082-20C2BAB56F92}" dt="2023-05-05T13:25:28.115" v="1706" actId="26606"/>
          <ac:spMkLst>
            <pc:docMk/>
            <pc:sldMk cId="3493282721" sldId="3853"/>
            <ac:spMk id="43" creationId="{59383CF9-23B5-4335-9B21-1791C4CF1C75}"/>
          </ac:spMkLst>
        </pc:spChg>
        <pc:spChg chg="add">
          <ac:chgData name="Briana Larkins" userId="ab6eb331-5bc1-49f6-bb57-485cbfe7d715" providerId="ADAL" clId="{3A050ED6-822F-47B6-A082-20C2BAB56F92}" dt="2023-05-05T13:25:28.115" v="1706" actId="26606"/>
          <ac:spMkLst>
            <pc:docMk/>
            <pc:sldMk cId="3493282721" sldId="3853"/>
            <ac:spMk id="45" creationId="{0007FE00-9498-4706-B255-6437B0252C02}"/>
          </ac:spMkLst>
        </pc:spChg>
        <pc:picChg chg="add del mod">
          <ac:chgData name="Briana Larkins" userId="ab6eb331-5bc1-49f6-bb57-485cbfe7d715" providerId="ADAL" clId="{3A050ED6-822F-47B6-A082-20C2BAB56F92}" dt="2023-05-05T13:24:39.565" v="1696" actId="478"/>
          <ac:picMkLst>
            <pc:docMk/>
            <pc:sldMk cId="3493282721" sldId="3853"/>
            <ac:picMk id="6" creationId="{7AD9D475-F2CD-9642-CDEC-542E230B30CB}"/>
          </ac:picMkLst>
        </pc:picChg>
        <pc:picChg chg="add mod ord">
          <ac:chgData name="Briana Larkins" userId="ab6eb331-5bc1-49f6-bb57-485cbfe7d715" providerId="ADAL" clId="{3A050ED6-822F-47B6-A082-20C2BAB56F92}" dt="2023-05-05T13:26:05.941" v="1707" actId="1076"/>
          <ac:picMkLst>
            <pc:docMk/>
            <pc:sldMk cId="3493282721" sldId="3853"/>
            <ac:picMk id="10" creationId="{254A93E1-A0D2-62F6-1476-12940E220566}"/>
          </ac:picMkLst>
        </pc:picChg>
      </pc:sldChg>
      <pc:sldChg chg="addSp delSp modSp new mod setBg modNotesTx">
        <pc:chgData name="Briana Larkins" userId="ab6eb331-5bc1-49f6-bb57-485cbfe7d715" providerId="ADAL" clId="{3A050ED6-822F-47B6-A082-20C2BAB56F92}" dt="2023-05-05T13:31:34.309" v="1809" actId="26606"/>
        <pc:sldMkLst>
          <pc:docMk/>
          <pc:sldMk cId="599654139" sldId="3854"/>
        </pc:sldMkLst>
        <pc:spChg chg="mod">
          <ac:chgData name="Briana Larkins" userId="ab6eb331-5bc1-49f6-bb57-485cbfe7d715" providerId="ADAL" clId="{3A050ED6-822F-47B6-A082-20C2BAB56F92}" dt="2023-05-05T13:27:21.034" v="1729" actId="20577"/>
          <ac:spMkLst>
            <pc:docMk/>
            <pc:sldMk cId="599654139" sldId="3854"/>
            <ac:spMk id="2" creationId="{84879BD7-34A2-C933-BAA8-6E001BA32FFD}"/>
          </ac:spMkLst>
        </pc:spChg>
        <pc:spChg chg="del mod">
          <ac:chgData name="Briana Larkins" userId="ab6eb331-5bc1-49f6-bb57-485cbfe7d715" providerId="ADAL" clId="{3A050ED6-822F-47B6-A082-20C2BAB56F92}" dt="2023-05-05T13:29:44.349" v="1798" actId="12084"/>
          <ac:spMkLst>
            <pc:docMk/>
            <pc:sldMk cId="599654139" sldId="3854"/>
            <ac:spMk id="3" creationId="{D83E50D6-9AAD-57AF-07FB-E63E6AA9F0E4}"/>
          </ac:spMkLst>
        </pc:spChg>
        <pc:spChg chg="mod ord">
          <ac:chgData name="Briana Larkins" userId="ab6eb331-5bc1-49f6-bb57-485cbfe7d715" providerId="ADAL" clId="{3A050ED6-822F-47B6-A082-20C2BAB56F92}" dt="2023-05-05T13:31:34.309" v="1809" actId="26606"/>
          <ac:spMkLst>
            <pc:docMk/>
            <pc:sldMk cId="599654139" sldId="3854"/>
            <ac:spMk id="4" creationId="{A10B2BDA-EADC-EB53-6178-795F9EFFD805}"/>
          </ac:spMkLst>
        </pc:spChg>
        <pc:spChg chg="add">
          <ac:chgData name="Briana Larkins" userId="ab6eb331-5bc1-49f6-bb57-485cbfe7d715" providerId="ADAL" clId="{3A050ED6-822F-47B6-A082-20C2BAB56F92}" dt="2023-05-05T13:31:34.309" v="1809" actId="26606"/>
          <ac:spMkLst>
            <pc:docMk/>
            <pc:sldMk cId="599654139" sldId="3854"/>
            <ac:spMk id="10" creationId="{AA5ED585-FEBB-4DAD-84C0-97BEE6C360C3}"/>
          </ac:spMkLst>
        </pc:spChg>
        <pc:spChg chg="add">
          <ac:chgData name="Briana Larkins" userId="ab6eb331-5bc1-49f6-bb57-485cbfe7d715" providerId="ADAL" clId="{3A050ED6-822F-47B6-A082-20C2BAB56F92}" dt="2023-05-05T13:31:34.309" v="1809" actId="26606"/>
          <ac:spMkLst>
            <pc:docMk/>
            <pc:sldMk cId="599654139" sldId="3854"/>
            <ac:spMk id="12" creationId="{EF6AC352-A720-4DB3-87CA-A33B0607CA2F}"/>
          </ac:spMkLst>
        </pc:spChg>
        <pc:spChg chg="add">
          <ac:chgData name="Briana Larkins" userId="ab6eb331-5bc1-49f6-bb57-485cbfe7d715" providerId="ADAL" clId="{3A050ED6-822F-47B6-A082-20C2BAB56F92}" dt="2023-05-05T13:31:34.309" v="1809" actId="26606"/>
          <ac:spMkLst>
            <pc:docMk/>
            <pc:sldMk cId="599654139" sldId="3854"/>
            <ac:spMk id="14" creationId="{8ECBFEF8-9038-4E5E-A5F1-E4DC2303553E}"/>
          </ac:spMkLst>
        </pc:spChg>
        <pc:spChg chg="add">
          <ac:chgData name="Briana Larkins" userId="ab6eb331-5bc1-49f6-bb57-485cbfe7d715" providerId="ADAL" clId="{3A050ED6-822F-47B6-A082-20C2BAB56F92}" dt="2023-05-05T13:31:34.309" v="1809" actId="26606"/>
          <ac:spMkLst>
            <pc:docMk/>
            <pc:sldMk cId="599654139" sldId="3854"/>
            <ac:spMk id="16" creationId="{F37E8EB2-7BE0-4F3D-921C-F4E9C2C14929}"/>
          </ac:spMkLst>
        </pc:spChg>
        <pc:spChg chg="add">
          <ac:chgData name="Briana Larkins" userId="ab6eb331-5bc1-49f6-bb57-485cbfe7d715" providerId="ADAL" clId="{3A050ED6-822F-47B6-A082-20C2BAB56F92}" dt="2023-05-05T13:31:34.309" v="1809" actId="26606"/>
          <ac:spMkLst>
            <pc:docMk/>
            <pc:sldMk cId="599654139" sldId="3854"/>
            <ac:spMk id="18" creationId="{E77AE46B-A945-4A7E-9911-903176079DD0}"/>
          </ac:spMkLst>
        </pc:spChg>
        <pc:graphicFrameChg chg="add mod">
          <ac:chgData name="Briana Larkins" userId="ab6eb331-5bc1-49f6-bb57-485cbfe7d715" providerId="ADAL" clId="{3A050ED6-822F-47B6-A082-20C2BAB56F92}" dt="2023-05-05T13:31:15.732" v="1808" actId="1076"/>
          <ac:graphicFrameMkLst>
            <pc:docMk/>
            <pc:sldMk cId="599654139" sldId="3854"/>
            <ac:graphicFrameMk id="5" creationId="{101E363F-EA7B-6C72-B793-E0BD8212D53D}"/>
          </ac:graphicFrameMkLst>
        </pc:graphicFrameChg>
      </pc:sldChg>
      <pc:sldChg chg="addSp delSp modSp new mod modClrScheme chgLayout modNotesTx">
        <pc:chgData name="Briana Larkins" userId="ab6eb331-5bc1-49f6-bb57-485cbfe7d715" providerId="ADAL" clId="{3A050ED6-822F-47B6-A082-20C2BAB56F92}" dt="2023-05-08T17:36:25.627" v="4175" actId="20577"/>
        <pc:sldMkLst>
          <pc:docMk/>
          <pc:sldMk cId="285742553" sldId="3855"/>
        </pc:sldMkLst>
        <pc:spChg chg="mod ord">
          <ac:chgData name="Briana Larkins" userId="ab6eb331-5bc1-49f6-bb57-485cbfe7d715" providerId="ADAL" clId="{3A050ED6-822F-47B6-A082-20C2BAB56F92}" dt="2023-05-05T13:32:51.557" v="1811" actId="700"/>
          <ac:spMkLst>
            <pc:docMk/>
            <pc:sldMk cId="285742553" sldId="3855"/>
            <ac:spMk id="2" creationId="{8934921C-AE78-35BA-AB61-49485B6A9041}"/>
          </ac:spMkLst>
        </pc:spChg>
        <pc:spChg chg="add del mod ord">
          <ac:chgData name="Briana Larkins" userId="ab6eb331-5bc1-49f6-bb57-485cbfe7d715" providerId="ADAL" clId="{3A050ED6-822F-47B6-A082-20C2BAB56F92}" dt="2023-05-05T13:33:24.034" v="1813" actId="478"/>
          <ac:spMkLst>
            <pc:docMk/>
            <pc:sldMk cId="285742553" sldId="3855"/>
            <ac:spMk id="3" creationId="{2B5328FB-4597-15F0-5E89-045DA468515B}"/>
          </ac:spMkLst>
        </pc:spChg>
        <pc:spChg chg="add mod ord">
          <ac:chgData name="Briana Larkins" userId="ab6eb331-5bc1-49f6-bb57-485cbfe7d715" providerId="ADAL" clId="{3A050ED6-822F-47B6-A082-20C2BAB56F92}" dt="2023-05-05T13:34:18.783" v="1820" actId="403"/>
          <ac:spMkLst>
            <pc:docMk/>
            <pc:sldMk cId="285742553" sldId="3855"/>
            <ac:spMk id="4" creationId="{50BDBA17-4047-9772-C853-AD6E22BDE53A}"/>
          </ac:spMkLst>
        </pc:spChg>
      </pc:sldChg>
      <pc:sldChg chg="addSp delSp modSp new del mod setBg modNotesTx">
        <pc:chgData name="Briana Larkins" userId="ab6eb331-5bc1-49f6-bb57-485cbfe7d715" providerId="ADAL" clId="{3A050ED6-822F-47B6-A082-20C2BAB56F92}" dt="2023-05-05T14:45:16.105" v="2203" actId="47"/>
        <pc:sldMkLst>
          <pc:docMk/>
          <pc:sldMk cId="3727678343" sldId="3856"/>
        </pc:sldMkLst>
        <pc:spChg chg="mod">
          <ac:chgData name="Briana Larkins" userId="ab6eb331-5bc1-49f6-bb57-485cbfe7d715" providerId="ADAL" clId="{3A050ED6-822F-47B6-A082-20C2BAB56F92}" dt="2023-05-05T13:54:35.064" v="2034" actId="26606"/>
          <ac:spMkLst>
            <pc:docMk/>
            <pc:sldMk cId="3727678343" sldId="3856"/>
            <ac:spMk id="2" creationId="{AC52DAF2-799C-3D1B-0795-883A00DC52F6}"/>
          </ac:spMkLst>
        </pc:spChg>
        <pc:spChg chg="del mod">
          <ac:chgData name="Briana Larkins" userId="ab6eb331-5bc1-49f6-bb57-485cbfe7d715" providerId="ADAL" clId="{3A050ED6-822F-47B6-A082-20C2BAB56F92}" dt="2023-05-05T13:52:49.964" v="2020" actId="12084"/>
          <ac:spMkLst>
            <pc:docMk/>
            <pc:sldMk cId="3727678343" sldId="3856"/>
            <ac:spMk id="3" creationId="{EADC4286-01D5-A08A-9FF2-12EF60AE1907}"/>
          </ac:spMkLst>
        </pc:spChg>
        <pc:spChg chg="mod">
          <ac:chgData name="Briana Larkins" userId="ab6eb331-5bc1-49f6-bb57-485cbfe7d715" providerId="ADAL" clId="{3A050ED6-822F-47B6-A082-20C2BAB56F92}" dt="2023-05-05T13:54:35.064" v="2034" actId="26606"/>
          <ac:spMkLst>
            <pc:docMk/>
            <pc:sldMk cId="3727678343" sldId="3856"/>
            <ac:spMk id="4" creationId="{94392C7A-D665-8945-0D6F-A723BA83D8D5}"/>
          </ac:spMkLst>
        </pc:spChg>
        <pc:spChg chg="add mod">
          <ac:chgData name="Briana Larkins" userId="ab6eb331-5bc1-49f6-bb57-485cbfe7d715" providerId="ADAL" clId="{3A050ED6-822F-47B6-A082-20C2BAB56F92}" dt="2023-05-05T14:39:57.584" v="2119" actId="1076"/>
          <ac:spMkLst>
            <pc:docMk/>
            <pc:sldMk cId="3727678343" sldId="3856"/>
            <ac:spMk id="6" creationId="{BE728D36-051B-FCA9-DC09-F453EF8FAF39}"/>
          </ac:spMkLst>
        </pc:spChg>
        <pc:spChg chg="add mod">
          <ac:chgData name="Briana Larkins" userId="ab6eb331-5bc1-49f6-bb57-485cbfe7d715" providerId="ADAL" clId="{3A050ED6-822F-47B6-A082-20C2BAB56F92}" dt="2023-05-05T14:40:33.807" v="2124" actId="1076"/>
          <ac:spMkLst>
            <pc:docMk/>
            <pc:sldMk cId="3727678343" sldId="3856"/>
            <ac:spMk id="7" creationId="{1916F066-56E2-6841-9D23-4874EB709441}"/>
          </ac:spMkLst>
        </pc:spChg>
        <pc:spChg chg="add mod">
          <ac:chgData name="Briana Larkins" userId="ab6eb331-5bc1-49f6-bb57-485cbfe7d715" providerId="ADAL" clId="{3A050ED6-822F-47B6-A082-20C2BAB56F92}" dt="2023-05-05T14:39:51.724" v="2118" actId="1076"/>
          <ac:spMkLst>
            <pc:docMk/>
            <pc:sldMk cId="3727678343" sldId="3856"/>
            <ac:spMk id="8" creationId="{43B0E815-32A0-B8A1-AA5C-C75B6338D6AE}"/>
          </ac:spMkLst>
        </pc:spChg>
        <pc:spChg chg="add mod">
          <ac:chgData name="Briana Larkins" userId="ab6eb331-5bc1-49f6-bb57-485cbfe7d715" providerId="ADAL" clId="{3A050ED6-822F-47B6-A082-20C2BAB56F92}" dt="2023-05-05T14:40:07.607" v="2120" actId="1076"/>
          <ac:spMkLst>
            <pc:docMk/>
            <pc:sldMk cId="3727678343" sldId="3856"/>
            <ac:spMk id="9" creationId="{AA21855C-DF33-0803-2080-A7B2083A12D7}"/>
          </ac:spMkLst>
        </pc:spChg>
        <pc:spChg chg="add">
          <ac:chgData name="Briana Larkins" userId="ab6eb331-5bc1-49f6-bb57-485cbfe7d715" providerId="ADAL" clId="{3A050ED6-822F-47B6-A082-20C2BAB56F92}" dt="2023-05-05T13:54:35.064" v="2034" actId="26606"/>
          <ac:spMkLst>
            <pc:docMk/>
            <pc:sldMk cId="3727678343" sldId="3856"/>
            <ac:spMk id="10" creationId="{7DA1F35B-C8F7-4A5A-9339-7DA4D785B300}"/>
          </ac:spMkLst>
        </pc:spChg>
        <pc:spChg chg="add mod">
          <ac:chgData name="Briana Larkins" userId="ab6eb331-5bc1-49f6-bb57-485cbfe7d715" providerId="ADAL" clId="{3A050ED6-822F-47B6-A082-20C2BAB56F92}" dt="2023-05-05T14:40:17.676" v="2122" actId="1076"/>
          <ac:spMkLst>
            <pc:docMk/>
            <pc:sldMk cId="3727678343" sldId="3856"/>
            <ac:spMk id="11" creationId="{23E80CDD-0BC5-524F-FBE6-5DB09569EE1C}"/>
          </ac:spMkLst>
        </pc:spChg>
        <pc:spChg chg="add">
          <ac:chgData name="Briana Larkins" userId="ab6eb331-5bc1-49f6-bb57-485cbfe7d715" providerId="ADAL" clId="{3A050ED6-822F-47B6-A082-20C2BAB56F92}" dt="2023-05-05T13:54:35.064" v="2034" actId="26606"/>
          <ac:spMkLst>
            <pc:docMk/>
            <pc:sldMk cId="3727678343" sldId="3856"/>
            <ac:spMk id="12" creationId="{B2D4AD41-40DA-4A81-92F5-B6E3BA1ED82A}"/>
          </ac:spMkLst>
        </pc:spChg>
        <pc:spChg chg="add mod">
          <ac:chgData name="Briana Larkins" userId="ab6eb331-5bc1-49f6-bb57-485cbfe7d715" providerId="ADAL" clId="{3A050ED6-822F-47B6-A082-20C2BAB56F92}" dt="2023-05-05T14:40:22.681" v="2123" actId="1076"/>
          <ac:spMkLst>
            <pc:docMk/>
            <pc:sldMk cId="3727678343" sldId="3856"/>
            <ac:spMk id="13" creationId="{0B253BA6-44C1-D40D-DFC7-68013BE22ADB}"/>
          </ac:spMkLst>
        </pc:spChg>
        <pc:spChg chg="add mod">
          <ac:chgData name="Briana Larkins" userId="ab6eb331-5bc1-49f6-bb57-485cbfe7d715" providerId="ADAL" clId="{3A050ED6-822F-47B6-A082-20C2BAB56F92}" dt="2023-05-05T14:41:09.729" v="2134" actId="1076"/>
          <ac:spMkLst>
            <pc:docMk/>
            <pc:sldMk cId="3727678343" sldId="3856"/>
            <ac:spMk id="14" creationId="{C947A418-1D7A-20FE-5D77-778011E89F26}"/>
          </ac:spMkLst>
        </pc:spChg>
        <pc:spChg chg="add mod">
          <ac:chgData name="Briana Larkins" userId="ab6eb331-5bc1-49f6-bb57-485cbfe7d715" providerId="ADAL" clId="{3A050ED6-822F-47B6-A082-20C2BAB56F92}" dt="2023-05-05T14:41:50.545" v="2141" actId="1076"/>
          <ac:spMkLst>
            <pc:docMk/>
            <pc:sldMk cId="3727678343" sldId="3856"/>
            <ac:spMk id="15" creationId="{AA790DC4-1B34-9D21-F690-5737B4CB146A}"/>
          </ac:spMkLst>
        </pc:spChg>
        <pc:graphicFrameChg chg="add mod ord modGraphic">
          <ac:chgData name="Briana Larkins" userId="ab6eb331-5bc1-49f6-bb57-485cbfe7d715" providerId="ADAL" clId="{3A050ED6-822F-47B6-A082-20C2BAB56F92}" dt="2023-05-05T13:55:10.705" v="2042" actId="121"/>
          <ac:graphicFrameMkLst>
            <pc:docMk/>
            <pc:sldMk cId="3727678343" sldId="3856"/>
            <ac:graphicFrameMk id="5" creationId="{B93BEE61-D2A2-FD9E-8294-D4AC28BA7311}"/>
          </ac:graphicFrameMkLst>
        </pc:graphicFrameChg>
      </pc:sldChg>
      <pc:sldChg chg="addSp delSp modSp add mod modNotesTx">
        <pc:chgData name="Briana Larkins" userId="ab6eb331-5bc1-49f6-bb57-485cbfe7d715" providerId="ADAL" clId="{3A050ED6-822F-47B6-A082-20C2BAB56F92}" dt="2023-05-08T16:42:07.479" v="4155" actId="20577"/>
        <pc:sldMkLst>
          <pc:docMk/>
          <pc:sldMk cId="1690473622" sldId="3857"/>
        </pc:sldMkLst>
        <pc:spChg chg="add del mod">
          <ac:chgData name="Briana Larkins" userId="ab6eb331-5bc1-49f6-bb57-485cbfe7d715" providerId="ADAL" clId="{3A050ED6-822F-47B6-A082-20C2BAB56F92}" dt="2023-05-05T14:44:17.099" v="2179" actId="478"/>
          <ac:spMkLst>
            <pc:docMk/>
            <pc:sldMk cId="1690473622" sldId="3857"/>
            <ac:spMk id="6" creationId="{BE728D36-051B-FCA9-DC09-F453EF8FAF39}"/>
          </ac:spMkLst>
        </pc:spChg>
        <pc:spChg chg="add del mod">
          <ac:chgData name="Briana Larkins" userId="ab6eb331-5bc1-49f6-bb57-485cbfe7d715" providerId="ADAL" clId="{3A050ED6-822F-47B6-A082-20C2BAB56F92}" dt="2023-05-05T14:44:10.438" v="2177"/>
          <ac:spMkLst>
            <pc:docMk/>
            <pc:sldMk cId="1690473622" sldId="3857"/>
            <ac:spMk id="7" creationId="{1916F066-56E2-6841-9D23-4874EB709441}"/>
          </ac:spMkLst>
        </pc:spChg>
        <pc:spChg chg="add del mod">
          <ac:chgData name="Briana Larkins" userId="ab6eb331-5bc1-49f6-bb57-485cbfe7d715" providerId="ADAL" clId="{3A050ED6-822F-47B6-A082-20C2BAB56F92}" dt="2023-05-05T14:44:18.786" v="2180" actId="478"/>
          <ac:spMkLst>
            <pc:docMk/>
            <pc:sldMk cId="1690473622" sldId="3857"/>
            <ac:spMk id="8" creationId="{43B0E815-32A0-B8A1-AA5C-C75B6338D6AE}"/>
          </ac:spMkLst>
        </pc:spChg>
        <pc:spChg chg="add del">
          <ac:chgData name="Briana Larkins" userId="ab6eb331-5bc1-49f6-bb57-485cbfe7d715" providerId="ADAL" clId="{3A050ED6-822F-47B6-A082-20C2BAB56F92}" dt="2023-05-05T14:44:23.124" v="2181" actId="478"/>
          <ac:spMkLst>
            <pc:docMk/>
            <pc:sldMk cId="1690473622" sldId="3857"/>
            <ac:spMk id="9" creationId="{AA21855C-DF33-0803-2080-A7B2083A12D7}"/>
          </ac:spMkLst>
        </pc:spChg>
        <pc:spChg chg="add del">
          <ac:chgData name="Briana Larkins" userId="ab6eb331-5bc1-49f6-bb57-485cbfe7d715" providerId="ADAL" clId="{3A050ED6-822F-47B6-A082-20C2BAB56F92}" dt="2023-05-05T14:44:25.059" v="2182" actId="478"/>
          <ac:spMkLst>
            <pc:docMk/>
            <pc:sldMk cId="1690473622" sldId="3857"/>
            <ac:spMk id="11" creationId="{23E80CDD-0BC5-524F-FBE6-5DB09569EE1C}"/>
          </ac:spMkLst>
        </pc:spChg>
        <pc:spChg chg="add del">
          <ac:chgData name="Briana Larkins" userId="ab6eb331-5bc1-49f6-bb57-485cbfe7d715" providerId="ADAL" clId="{3A050ED6-822F-47B6-A082-20C2BAB56F92}" dt="2023-05-05T14:44:27.531" v="2183" actId="478"/>
          <ac:spMkLst>
            <pc:docMk/>
            <pc:sldMk cId="1690473622" sldId="3857"/>
            <ac:spMk id="13" creationId="{0B253BA6-44C1-D40D-DFC7-68013BE22ADB}"/>
          </ac:spMkLst>
        </pc:spChg>
        <pc:spChg chg="del">
          <ac:chgData name="Briana Larkins" userId="ab6eb331-5bc1-49f6-bb57-485cbfe7d715" providerId="ADAL" clId="{3A050ED6-822F-47B6-A082-20C2BAB56F92}" dt="2023-05-05T14:44:29.626" v="2184" actId="478"/>
          <ac:spMkLst>
            <pc:docMk/>
            <pc:sldMk cId="1690473622" sldId="3857"/>
            <ac:spMk id="14" creationId="{C947A418-1D7A-20FE-5D77-778011E89F26}"/>
          </ac:spMkLst>
        </pc:spChg>
        <pc:spChg chg="del">
          <ac:chgData name="Briana Larkins" userId="ab6eb331-5bc1-49f6-bb57-485cbfe7d715" providerId="ADAL" clId="{3A050ED6-822F-47B6-A082-20C2BAB56F92}" dt="2023-05-05T14:44:31.787" v="2185" actId="478"/>
          <ac:spMkLst>
            <pc:docMk/>
            <pc:sldMk cId="1690473622" sldId="3857"/>
            <ac:spMk id="15" creationId="{AA790DC4-1B34-9D21-F690-5737B4CB146A}"/>
          </ac:spMkLst>
        </pc:spChg>
        <pc:graphicFrameChg chg="mod modGraphic">
          <ac:chgData name="Briana Larkins" userId="ab6eb331-5bc1-49f6-bb57-485cbfe7d715" providerId="ADAL" clId="{3A050ED6-822F-47B6-A082-20C2BAB56F92}" dt="2023-05-05T14:48:05.180" v="2257" actId="20577"/>
          <ac:graphicFrameMkLst>
            <pc:docMk/>
            <pc:sldMk cId="1690473622" sldId="3857"/>
            <ac:graphicFrameMk id="5" creationId="{B93BEE61-D2A2-FD9E-8294-D4AC28BA7311}"/>
          </ac:graphicFrameMkLst>
        </pc:graphicFrameChg>
      </pc:sldChg>
      <pc:sldChg chg="delSp modSp new mod modNotesTx">
        <pc:chgData name="Briana Larkins" userId="ab6eb331-5bc1-49f6-bb57-485cbfe7d715" providerId="ADAL" clId="{3A050ED6-822F-47B6-A082-20C2BAB56F92}" dt="2023-05-05T14:49:06.198" v="2286"/>
        <pc:sldMkLst>
          <pc:docMk/>
          <pc:sldMk cId="3739213864" sldId="3858"/>
        </pc:sldMkLst>
        <pc:spChg chg="mod">
          <ac:chgData name="Briana Larkins" userId="ab6eb331-5bc1-49f6-bb57-485cbfe7d715" providerId="ADAL" clId="{3A050ED6-822F-47B6-A082-20C2BAB56F92}" dt="2023-05-05T14:48:41.011" v="2268" actId="20577"/>
          <ac:spMkLst>
            <pc:docMk/>
            <pc:sldMk cId="3739213864" sldId="3858"/>
            <ac:spMk id="2" creationId="{5F34F5F1-FEEA-0CE4-7D87-0F7D77E0DDEC}"/>
          </ac:spMkLst>
        </pc:spChg>
        <pc:spChg chg="del">
          <ac:chgData name="Briana Larkins" userId="ab6eb331-5bc1-49f6-bb57-485cbfe7d715" providerId="ADAL" clId="{3A050ED6-822F-47B6-A082-20C2BAB56F92}" dt="2023-05-05T14:48:36.618" v="2259" actId="478"/>
          <ac:spMkLst>
            <pc:docMk/>
            <pc:sldMk cId="3739213864" sldId="3858"/>
            <ac:spMk id="3" creationId="{C1E2832F-F33A-D284-9941-5F85F6E63B4E}"/>
          </ac:spMkLst>
        </pc:spChg>
      </pc:sldChg>
      <pc:sldChg chg="addSp delSp modSp new mod setBg modNotesTx">
        <pc:chgData name="Briana Larkins" userId="ab6eb331-5bc1-49f6-bb57-485cbfe7d715" providerId="ADAL" clId="{3A050ED6-822F-47B6-A082-20C2BAB56F92}" dt="2023-05-05T14:51:39.482" v="2297" actId="12100"/>
        <pc:sldMkLst>
          <pc:docMk/>
          <pc:sldMk cId="1255575033" sldId="3859"/>
        </pc:sldMkLst>
        <pc:spChg chg="mod">
          <ac:chgData name="Briana Larkins" userId="ab6eb331-5bc1-49f6-bb57-485cbfe7d715" providerId="ADAL" clId="{3A050ED6-822F-47B6-A082-20C2BAB56F92}" dt="2023-05-05T14:49:56.668" v="2292" actId="26606"/>
          <ac:spMkLst>
            <pc:docMk/>
            <pc:sldMk cId="1255575033" sldId="3859"/>
            <ac:spMk id="2" creationId="{FF7D252B-42AA-7E0C-87C8-A312D6C968E1}"/>
          </ac:spMkLst>
        </pc:spChg>
        <pc:spChg chg="add del mod">
          <ac:chgData name="Briana Larkins" userId="ab6eb331-5bc1-49f6-bb57-485cbfe7d715" providerId="ADAL" clId="{3A050ED6-822F-47B6-A082-20C2BAB56F92}" dt="2023-05-05T14:50:40.571" v="2293" actId="12084"/>
          <ac:spMkLst>
            <pc:docMk/>
            <pc:sldMk cId="1255575033" sldId="3859"/>
            <ac:spMk id="3" creationId="{35B6A732-3E3E-A9B5-60AA-447B99558A6E}"/>
          </ac:spMkLst>
        </pc:spChg>
        <pc:spChg chg="mod">
          <ac:chgData name="Briana Larkins" userId="ab6eb331-5bc1-49f6-bb57-485cbfe7d715" providerId="ADAL" clId="{3A050ED6-822F-47B6-A082-20C2BAB56F92}" dt="2023-05-05T14:49:56.668" v="2292" actId="26606"/>
          <ac:spMkLst>
            <pc:docMk/>
            <pc:sldMk cId="1255575033" sldId="3859"/>
            <ac:spMk id="4" creationId="{8D3E08C7-6FBC-F9E8-BF08-720FCCA6853C}"/>
          </ac:spMkLst>
        </pc:spChg>
        <pc:spChg chg="add del">
          <ac:chgData name="Briana Larkins" userId="ab6eb331-5bc1-49f6-bb57-485cbfe7d715" providerId="ADAL" clId="{3A050ED6-822F-47B6-A082-20C2BAB56F92}" dt="2023-05-05T14:49:56.668" v="2292" actId="26606"/>
          <ac:spMkLst>
            <pc:docMk/>
            <pc:sldMk cId="1255575033" sldId="3859"/>
            <ac:spMk id="10" creationId="{7DA1F35B-C8F7-4A5A-9339-7DA4D785B300}"/>
          </ac:spMkLst>
        </pc:spChg>
        <pc:spChg chg="add del">
          <ac:chgData name="Briana Larkins" userId="ab6eb331-5bc1-49f6-bb57-485cbfe7d715" providerId="ADAL" clId="{3A050ED6-822F-47B6-A082-20C2BAB56F92}" dt="2023-05-05T14:49:56.668" v="2292" actId="26606"/>
          <ac:spMkLst>
            <pc:docMk/>
            <pc:sldMk cId="1255575033" sldId="3859"/>
            <ac:spMk id="12" creationId="{B2D4AD41-40DA-4A81-92F5-B6E3BA1ED82A}"/>
          </ac:spMkLst>
        </pc:spChg>
        <pc:graphicFrameChg chg="add mod">
          <ac:chgData name="Briana Larkins" userId="ab6eb331-5bc1-49f6-bb57-485cbfe7d715" providerId="ADAL" clId="{3A050ED6-822F-47B6-A082-20C2BAB56F92}" dt="2023-05-05T14:51:39.482" v="2297" actId="12100"/>
          <ac:graphicFrameMkLst>
            <pc:docMk/>
            <pc:sldMk cId="1255575033" sldId="3859"/>
            <ac:graphicFrameMk id="5" creationId="{046CA5DC-C89D-668F-0495-D907DE8E8876}"/>
          </ac:graphicFrameMkLst>
        </pc:graphicFrameChg>
        <pc:graphicFrameChg chg="add del">
          <ac:chgData name="Briana Larkins" userId="ab6eb331-5bc1-49f6-bb57-485cbfe7d715" providerId="ADAL" clId="{3A050ED6-822F-47B6-A082-20C2BAB56F92}" dt="2023-05-05T14:49:56.668" v="2292" actId="26606"/>
          <ac:graphicFrameMkLst>
            <pc:docMk/>
            <pc:sldMk cId="1255575033" sldId="3859"/>
            <ac:graphicFrameMk id="6" creationId="{AF8EDB8C-7789-2D1E-5AD1-65606C0902AB}"/>
          </ac:graphicFrameMkLst>
        </pc:graphicFrameChg>
      </pc:sldChg>
      <pc:sldChg chg="addSp delSp modSp new mod modNotesTx">
        <pc:chgData name="Briana Larkins" userId="ab6eb331-5bc1-49f6-bb57-485cbfe7d715" providerId="ADAL" clId="{3A050ED6-822F-47B6-A082-20C2BAB56F92}" dt="2023-05-05T15:00:17.558" v="2468" actId="404"/>
        <pc:sldMkLst>
          <pc:docMk/>
          <pc:sldMk cId="599017482" sldId="3860"/>
        </pc:sldMkLst>
        <pc:spChg chg="mod">
          <ac:chgData name="Briana Larkins" userId="ab6eb331-5bc1-49f6-bb57-485cbfe7d715" providerId="ADAL" clId="{3A050ED6-822F-47B6-A082-20C2BAB56F92}" dt="2023-05-05T14:51:55.232" v="2322" actId="20577"/>
          <ac:spMkLst>
            <pc:docMk/>
            <pc:sldMk cId="599017482" sldId="3860"/>
            <ac:spMk id="2" creationId="{BB6DCFA2-3B03-8BE6-E1A3-DF7474F7A81F}"/>
          </ac:spMkLst>
        </pc:spChg>
        <pc:spChg chg="del mod">
          <ac:chgData name="Briana Larkins" userId="ab6eb331-5bc1-49f6-bb57-485cbfe7d715" providerId="ADAL" clId="{3A050ED6-822F-47B6-A082-20C2BAB56F92}" dt="2023-05-05T14:59:12.354" v="2447" actId="26606"/>
          <ac:spMkLst>
            <pc:docMk/>
            <pc:sldMk cId="599017482" sldId="3860"/>
            <ac:spMk id="3" creationId="{DB001322-F8FD-2B22-30FF-21B089E5B709}"/>
          </ac:spMkLst>
        </pc:spChg>
        <pc:graphicFrameChg chg="add mod modGraphic">
          <ac:chgData name="Briana Larkins" userId="ab6eb331-5bc1-49f6-bb57-485cbfe7d715" providerId="ADAL" clId="{3A050ED6-822F-47B6-A082-20C2BAB56F92}" dt="2023-05-05T15:00:17.558" v="2468" actId="404"/>
          <ac:graphicFrameMkLst>
            <pc:docMk/>
            <pc:sldMk cId="599017482" sldId="3860"/>
            <ac:graphicFrameMk id="6" creationId="{D9E0F82E-988F-8251-3EEE-22DF55D572E3}"/>
          </ac:graphicFrameMkLst>
        </pc:graphicFrameChg>
      </pc:sldChg>
      <pc:sldChg chg="addSp delSp modSp new mod setBg modNotesTx">
        <pc:chgData name="Briana Larkins" userId="ab6eb331-5bc1-49f6-bb57-485cbfe7d715" providerId="ADAL" clId="{3A050ED6-822F-47B6-A082-20C2BAB56F92}" dt="2023-05-08T16:42:53.968" v="4162" actId="20577"/>
        <pc:sldMkLst>
          <pc:docMk/>
          <pc:sldMk cId="447051342" sldId="3861"/>
        </pc:sldMkLst>
        <pc:spChg chg="mod">
          <ac:chgData name="Briana Larkins" userId="ab6eb331-5bc1-49f6-bb57-485cbfe7d715" providerId="ADAL" clId="{3A050ED6-822F-47B6-A082-20C2BAB56F92}" dt="2023-05-05T15:05:31.460" v="2590" actId="26606"/>
          <ac:spMkLst>
            <pc:docMk/>
            <pc:sldMk cId="447051342" sldId="3861"/>
            <ac:spMk id="2" creationId="{7DCDDE11-0112-B76D-C1F7-F5503B6F86F4}"/>
          </ac:spMkLst>
        </pc:spChg>
        <pc:spChg chg="del mod">
          <ac:chgData name="Briana Larkins" userId="ab6eb331-5bc1-49f6-bb57-485cbfe7d715" providerId="ADAL" clId="{3A050ED6-822F-47B6-A082-20C2BAB56F92}" dt="2023-05-05T15:05:31.460" v="2590" actId="26606"/>
          <ac:spMkLst>
            <pc:docMk/>
            <pc:sldMk cId="447051342" sldId="3861"/>
            <ac:spMk id="3" creationId="{DA4B26D6-54C0-B5C1-CFA0-FCF7D0B89003}"/>
          </ac:spMkLst>
        </pc:spChg>
        <pc:spChg chg="mod">
          <ac:chgData name="Briana Larkins" userId="ab6eb331-5bc1-49f6-bb57-485cbfe7d715" providerId="ADAL" clId="{3A050ED6-822F-47B6-A082-20C2BAB56F92}" dt="2023-05-05T15:05:31.460" v="2590" actId="26606"/>
          <ac:spMkLst>
            <pc:docMk/>
            <pc:sldMk cId="447051342" sldId="3861"/>
            <ac:spMk id="4" creationId="{EF4C2EAE-111C-2A23-B406-8FC0A3F073BF}"/>
          </ac:spMkLst>
        </pc:spChg>
        <pc:spChg chg="add del">
          <ac:chgData name="Briana Larkins" userId="ab6eb331-5bc1-49f6-bb57-485cbfe7d715" providerId="ADAL" clId="{3A050ED6-822F-47B6-A082-20C2BAB56F92}" dt="2023-05-05T15:05:31.460" v="2590" actId="26606"/>
          <ac:spMkLst>
            <pc:docMk/>
            <pc:sldMk cId="447051342" sldId="3861"/>
            <ac:spMk id="9" creationId="{907EF6B7-1338-4443-8C46-6A318D952DFD}"/>
          </ac:spMkLst>
        </pc:spChg>
        <pc:spChg chg="add del">
          <ac:chgData name="Briana Larkins" userId="ab6eb331-5bc1-49f6-bb57-485cbfe7d715" providerId="ADAL" clId="{3A050ED6-822F-47B6-A082-20C2BAB56F92}" dt="2023-05-05T15:05:31.460" v="2590" actId="26606"/>
          <ac:spMkLst>
            <pc:docMk/>
            <pc:sldMk cId="447051342" sldId="3861"/>
            <ac:spMk id="11" creationId="{DAAE4CDD-124C-4DCF-9584-B6033B545DD5}"/>
          </ac:spMkLst>
        </pc:spChg>
        <pc:spChg chg="add del">
          <ac:chgData name="Briana Larkins" userId="ab6eb331-5bc1-49f6-bb57-485cbfe7d715" providerId="ADAL" clId="{3A050ED6-822F-47B6-A082-20C2BAB56F92}" dt="2023-05-05T15:05:31.460" v="2590" actId="26606"/>
          <ac:spMkLst>
            <pc:docMk/>
            <pc:sldMk cId="447051342" sldId="3861"/>
            <ac:spMk id="13" creationId="{081E4A58-353D-44AE-B2FC-2A74E2E400F7}"/>
          </ac:spMkLst>
        </pc:spChg>
        <pc:spChg chg="add">
          <ac:chgData name="Briana Larkins" userId="ab6eb331-5bc1-49f6-bb57-485cbfe7d715" providerId="ADAL" clId="{3A050ED6-822F-47B6-A082-20C2BAB56F92}" dt="2023-05-05T15:05:31.460" v="2590" actId="26606"/>
          <ac:spMkLst>
            <pc:docMk/>
            <pc:sldMk cId="447051342" sldId="3861"/>
            <ac:spMk id="19" creationId="{9DBC8166-481C-4473-95F5-9A5B9073B7F1}"/>
          </ac:spMkLst>
        </pc:spChg>
        <pc:spChg chg="add">
          <ac:chgData name="Briana Larkins" userId="ab6eb331-5bc1-49f6-bb57-485cbfe7d715" providerId="ADAL" clId="{3A050ED6-822F-47B6-A082-20C2BAB56F92}" dt="2023-05-05T15:05:31.460" v="2590" actId="26606"/>
          <ac:spMkLst>
            <pc:docMk/>
            <pc:sldMk cId="447051342" sldId="3861"/>
            <ac:spMk id="21" creationId="{A5A5CE6E-90AF-4D43-A014-1F9EC83EB93D}"/>
          </ac:spMkLst>
        </pc:spChg>
        <pc:graphicFrameChg chg="add mod">
          <ac:chgData name="Briana Larkins" userId="ab6eb331-5bc1-49f6-bb57-485cbfe7d715" providerId="ADAL" clId="{3A050ED6-822F-47B6-A082-20C2BAB56F92}" dt="2023-05-05T15:06:18.962" v="2620" actId="20577"/>
          <ac:graphicFrameMkLst>
            <pc:docMk/>
            <pc:sldMk cId="447051342" sldId="3861"/>
            <ac:graphicFrameMk id="15" creationId="{C98DD805-5CE8-AC10-22C2-8D398914F567}"/>
          </ac:graphicFrameMkLst>
        </pc:graphicFrameChg>
      </pc:sldChg>
      <pc:sldChg chg="addSp modSp new mod setBg modNotesTx">
        <pc:chgData name="Briana Larkins" userId="ab6eb331-5bc1-49f6-bb57-485cbfe7d715" providerId="ADAL" clId="{3A050ED6-822F-47B6-A082-20C2BAB56F92}" dt="2023-05-08T16:43:09.089" v="4174" actId="20577"/>
        <pc:sldMkLst>
          <pc:docMk/>
          <pc:sldMk cId="3004131627" sldId="3862"/>
        </pc:sldMkLst>
        <pc:spChg chg="mod">
          <ac:chgData name="Briana Larkins" userId="ab6eb331-5bc1-49f6-bb57-485cbfe7d715" providerId="ADAL" clId="{3A050ED6-822F-47B6-A082-20C2BAB56F92}" dt="2023-05-05T15:07:38.126" v="2638" actId="26606"/>
          <ac:spMkLst>
            <pc:docMk/>
            <pc:sldMk cId="3004131627" sldId="3862"/>
            <ac:spMk id="2" creationId="{55E03F70-F665-D68A-913B-A5E3197CB6BF}"/>
          </ac:spMkLst>
        </pc:spChg>
        <pc:spChg chg="mod">
          <ac:chgData name="Briana Larkins" userId="ab6eb331-5bc1-49f6-bb57-485cbfe7d715" providerId="ADAL" clId="{3A050ED6-822F-47B6-A082-20C2BAB56F92}" dt="2023-05-05T15:07:49.758" v="2644" actId="27636"/>
          <ac:spMkLst>
            <pc:docMk/>
            <pc:sldMk cId="3004131627" sldId="3862"/>
            <ac:spMk id="3" creationId="{F61213BA-D554-6375-FBC5-F338199F9619}"/>
          </ac:spMkLst>
        </pc:spChg>
        <pc:spChg chg="mod">
          <ac:chgData name="Briana Larkins" userId="ab6eb331-5bc1-49f6-bb57-485cbfe7d715" providerId="ADAL" clId="{3A050ED6-822F-47B6-A082-20C2BAB56F92}" dt="2023-05-05T15:07:38.126" v="2638" actId="26606"/>
          <ac:spMkLst>
            <pc:docMk/>
            <pc:sldMk cId="3004131627" sldId="3862"/>
            <ac:spMk id="4" creationId="{B791D5DD-5CDD-7729-2B4C-48AC450D51E4}"/>
          </ac:spMkLst>
        </pc:spChg>
        <pc:spChg chg="add">
          <ac:chgData name="Briana Larkins" userId="ab6eb331-5bc1-49f6-bb57-485cbfe7d715" providerId="ADAL" clId="{3A050ED6-822F-47B6-A082-20C2BAB56F92}" dt="2023-05-05T15:07:38.126" v="2638" actId="26606"/>
          <ac:spMkLst>
            <pc:docMk/>
            <pc:sldMk cId="3004131627" sldId="3862"/>
            <ac:spMk id="9" creationId="{F837543A-6020-4505-A233-C9DB4BF74011}"/>
          </ac:spMkLst>
        </pc:spChg>
        <pc:spChg chg="add">
          <ac:chgData name="Briana Larkins" userId="ab6eb331-5bc1-49f6-bb57-485cbfe7d715" providerId="ADAL" clId="{3A050ED6-822F-47B6-A082-20C2BAB56F92}" dt="2023-05-05T15:07:38.126" v="2638" actId="26606"/>
          <ac:spMkLst>
            <pc:docMk/>
            <pc:sldMk cId="3004131627" sldId="3862"/>
            <ac:spMk id="11" creationId="{35B16301-FB18-48BA-A6DD-C37CAF6F9A18}"/>
          </ac:spMkLst>
        </pc:spChg>
        <pc:spChg chg="add">
          <ac:chgData name="Briana Larkins" userId="ab6eb331-5bc1-49f6-bb57-485cbfe7d715" providerId="ADAL" clId="{3A050ED6-822F-47B6-A082-20C2BAB56F92}" dt="2023-05-05T15:07:38.126" v="2638" actId="26606"/>
          <ac:spMkLst>
            <pc:docMk/>
            <pc:sldMk cId="3004131627" sldId="3862"/>
            <ac:spMk id="13" creationId="{C3C0D90E-074A-4F52-9B11-B52BEF4BCBE5}"/>
          </ac:spMkLst>
        </pc:spChg>
        <pc:spChg chg="add">
          <ac:chgData name="Briana Larkins" userId="ab6eb331-5bc1-49f6-bb57-485cbfe7d715" providerId="ADAL" clId="{3A050ED6-822F-47B6-A082-20C2BAB56F92}" dt="2023-05-05T15:07:38.126" v="2638" actId="26606"/>
          <ac:spMkLst>
            <pc:docMk/>
            <pc:sldMk cId="3004131627" sldId="3862"/>
            <ac:spMk id="15" creationId="{CABBD4C1-E6F8-46F6-8152-A8A97490BF4D}"/>
          </ac:spMkLst>
        </pc:spChg>
        <pc:spChg chg="add">
          <ac:chgData name="Briana Larkins" userId="ab6eb331-5bc1-49f6-bb57-485cbfe7d715" providerId="ADAL" clId="{3A050ED6-822F-47B6-A082-20C2BAB56F92}" dt="2023-05-05T15:07:38.126" v="2638" actId="26606"/>
          <ac:spMkLst>
            <pc:docMk/>
            <pc:sldMk cId="3004131627" sldId="3862"/>
            <ac:spMk id="17" creationId="{83BA5EF5-1FE9-4BF9-83BB-269BCDDF6156}"/>
          </ac:spMkLst>
        </pc:spChg>
        <pc:spChg chg="add">
          <ac:chgData name="Briana Larkins" userId="ab6eb331-5bc1-49f6-bb57-485cbfe7d715" providerId="ADAL" clId="{3A050ED6-822F-47B6-A082-20C2BAB56F92}" dt="2023-05-05T15:07:38.126" v="2638" actId="26606"/>
          <ac:spMkLst>
            <pc:docMk/>
            <pc:sldMk cId="3004131627" sldId="3862"/>
            <ac:spMk id="21" creationId="{88853921-7BC9-4BDE-ACAB-133C683C82D6}"/>
          </ac:spMkLst>
        </pc:spChg>
        <pc:spChg chg="add">
          <ac:chgData name="Briana Larkins" userId="ab6eb331-5bc1-49f6-bb57-485cbfe7d715" providerId="ADAL" clId="{3A050ED6-822F-47B6-A082-20C2BAB56F92}" dt="2023-05-05T15:07:38.126" v="2638" actId="26606"/>
          <ac:spMkLst>
            <pc:docMk/>
            <pc:sldMk cId="3004131627" sldId="3862"/>
            <ac:spMk id="23" creationId="{09192968-3AE7-4470-A61C-97294BB92731}"/>
          </ac:spMkLst>
        </pc:spChg>
        <pc:spChg chg="add">
          <ac:chgData name="Briana Larkins" userId="ab6eb331-5bc1-49f6-bb57-485cbfe7d715" providerId="ADAL" clId="{3A050ED6-822F-47B6-A082-20C2BAB56F92}" dt="2023-05-05T15:07:38.126" v="2638" actId="26606"/>
          <ac:spMkLst>
            <pc:docMk/>
            <pc:sldMk cId="3004131627" sldId="3862"/>
            <ac:spMk id="25" creationId="{3AB72E55-43E4-4356-BFE8-E2102CB0B505}"/>
          </ac:spMkLst>
        </pc:spChg>
        <pc:cxnChg chg="add">
          <ac:chgData name="Briana Larkins" userId="ab6eb331-5bc1-49f6-bb57-485cbfe7d715" providerId="ADAL" clId="{3A050ED6-822F-47B6-A082-20C2BAB56F92}" dt="2023-05-05T15:07:38.126" v="2638" actId="26606"/>
          <ac:cxnSpMkLst>
            <pc:docMk/>
            <pc:sldMk cId="3004131627" sldId="3862"/>
            <ac:cxnSpMk id="19" creationId="{4B3BCACB-5880-460B-9606-8C433A9AF99D}"/>
          </ac:cxnSpMkLst>
        </pc:cxnChg>
      </pc:sldChg>
      <pc:sldChg chg="addSp modSp new mod setBg modNotesTx">
        <pc:chgData name="Briana Larkins" userId="ab6eb331-5bc1-49f6-bb57-485cbfe7d715" providerId="ADAL" clId="{3A050ED6-822F-47B6-A082-20C2BAB56F92}" dt="2023-05-05T15:09:24.958" v="2708" actId="122"/>
        <pc:sldMkLst>
          <pc:docMk/>
          <pc:sldMk cId="1851006488" sldId="3863"/>
        </pc:sldMkLst>
        <pc:spChg chg="mod">
          <ac:chgData name="Briana Larkins" userId="ab6eb331-5bc1-49f6-bb57-485cbfe7d715" providerId="ADAL" clId="{3A050ED6-822F-47B6-A082-20C2BAB56F92}" dt="2023-05-05T15:09:24.958" v="2708" actId="122"/>
          <ac:spMkLst>
            <pc:docMk/>
            <pc:sldMk cId="1851006488" sldId="3863"/>
            <ac:spMk id="2" creationId="{E002F6FF-BA73-64F3-3AE1-01EA85A2079C}"/>
          </ac:spMkLst>
        </pc:spChg>
        <pc:spChg chg="mod">
          <ac:chgData name="Briana Larkins" userId="ab6eb331-5bc1-49f6-bb57-485cbfe7d715" providerId="ADAL" clId="{3A050ED6-822F-47B6-A082-20C2BAB56F92}" dt="2023-05-05T15:09:21.855" v="2707" actId="20577"/>
          <ac:spMkLst>
            <pc:docMk/>
            <pc:sldMk cId="1851006488" sldId="3863"/>
            <ac:spMk id="3" creationId="{3E488A7F-4411-83EA-ED2B-2907FD2BF8DF}"/>
          </ac:spMkLst>
        </pc:spChg>
        <pc:spChg chg="mod">
          <ac:chgData name="Briana Larkins" userId="ab6eb331-5bc1-49f6-bb57-485cbfe7d715" providerId="ADAL" clId="{3A050ED6-822F-47B6-A082-20C2BAB56F92}" dt="2023-05-05T15:08:55.897" v="2680" actId="26606"/>
          <ac:spMkLst>
            <pc:docMk/>
            <pc:sldMk cId="1851006488" sldId="3863"/>
            <ac:spMk id="4" creationId="{4B7BE976-6510-9D82-7D56-97A4134DD9B9}"/>
          </ac:spMkLst>
        </pc:spChg>
        <pc:spChg chg="add">
          <ac:chgData name="Briana Larkins" userId="ab6eb331-5bc1-49f6-bb57-485cbfe7d715" providerId="ADAL" clId="{3A050ED6-822F-47B6-A082-20C2BAB56F92}" dt="2023-05-05T15:08:55.897" v="2680" actId="26606"/>
          <ac:spMkLst>
            <pc:docMk/>
            <pc:sldMk cId="1851006488" sldId="3863"/>
            <ac:spMk id="9" creationId="{1709F1D5-B0F1-4714-A239-E5B61C161915}"/>
          </ac:spMkLst>
        </pc:spChg>
        <pc:spChg chg="add">
          <ac:chgData name="Briana Larkins" userId="ab6eb331-5bc1-49f6-bb57-485cbfe7d715" providerId="ADAL" clId="{3A050ED6-822F-47B6-A082-20C2BAB56F92}" dt="2023-05-05T15:08:55.897" v="2680" actId="26606"/>
          <ac:spMkLst>
            <pc:docMk/>
            <pc:sldMk cId="1851006488" sldId="3863"/>
            <ac:spMk id="11" creationId="{228FB460-D3FF-4440-A020-05982A09E517}"/>
          </ac:spMkLst>
        </pc:spChg>
        <pc:spChg chg="add">
          <ac:chgData name="Briana Larkins" userId="ab6eb331-5bc1-49f6-bb57-485cbfe7d715" providerId="ADAL" clId="{3A050ED6-822F-47B6-A082-20C2BAB56F92}" dt="2023-05-05T15:08:55.897" v="2680" actId="26606"/>
          <ac:spMkLst>
            <pc:docMk/>
            <pc:sldMk cId="1851006488" sldId="3863"/>
            <ac:spMk id="13" creationId="{14847E93-7DC1-4D4B-8829-B19AA7137C50}"/>
          </ac:spMkLst>
        </pc:spChg>
        <pc:spChg chg="add">
          <ac:chgData name="Briana Larkins" userId="ab6eb331-5bc1-49f6-bb57-485cbfe7d715" providerId="ADAL" clId="{3A050ED6-822F-47B6-A082-20C2BAB56F92}" dt="2023-05-05T15:08:55.897" v="2680" actId="26606"/>
          <ac:spMkLst>
            <pc:docMk/>
            <pc:sldMk cId="1851006488" sldId="3863"/>
            <ac:spMk id="15" creationId="{5566D6E1-03A1-4D73-A4E0-35D74D568A04}"/>
          </ac:spMkLst>
        </pc:spChg>
        <pc:spChg chg="add">
          <ac:chgData name="Briana Larkins" userId="ab6eb331-5bc1-49f6-bb57-485cbfe7d715" providerId="ADAL" clId="{3A050ED6-822F-47B6-A082-20C2BAB56F92}" dt="2023-05-05T15:08:55.897" v="2680" actId="26606"/>
          <ac:spMkLst>
            <pc:docMk/>
            <pc:sldMk cId="1851006488" sldId="3863"/>
            <ac:spMk id="17" creationId="{9F835A99-04AC-494A-A572-AFE8413CC938}"/>
          </ac:spMkLst>
        </pc:spChg>
        <pc:spChg chg="add">
          <ac:chgData name="Briana Larkins" userId="ab6eb331-5bc1-49f6-bb57-485cbfe7d715" providerId="ADAL" clId="{3A050ED6-822F-47B6-A082-20C2BAB56F92}" dt="2023-05-05T15:08:55.897" v="2680" actId="26606"/>
          <ac:spMkLst>
            <pc:docMk/>
            <pc:sldMk cId="1851006488" sldId="3863"/>
            <ac:spMk id="19" creationId="{7B786209-1B0B-4CA9-9BDD-F7327066A84D}"/>
          </ac:spMkLst>
        </pc:spChg>
        <pc:spChg chg="add">
          <ac:chgData name="Briana Larkins" userId="ab6eb331-5bc1-49f6-bb57-485cbfe7d715" providerId="ADAL" clId="{3A050ED6-822F-47B6-A082-20C2BAB56F92}" dt="2023-05-05T15:08:55.897" v="2680" actId="26606"/>
          <ac:spMkLst>
            <pc:docMk/>
            <pc:sldMk cId="1851006488" sldId="3863"/>
            <ac:spMk id="21" creationId="{2D2964BB-484D-45AE-AD66-D407D0629652}"/>
          </ac:spMkLst>
        </pc:spChg>
        <pc:spChg chg="add">
          <ac:chgData name="Briana Larkins" userId="ab6eb331-5bc1-49f6-bb57-485cbfe7d715" providerId="ADAL" clId="{3A050ED6-822F-47B6-A082-20C2BAB56F92}" dt="2023-05-05T15:08:55.897" v="2680" actId="26606"/>
          <ac:spMkLst>
            <pc:docMk/>
            <pc:sldMk cId="1851006488" sldId="3863"/>
            <ac:spMk id="23" creationId="{6691AC69-A76E-4DAB-B565-468B6B87ACF3}"/>
          </ac:spMkLst>
        </pc:spChg>
      </pc:sldChg>
      <pc:sldChg chg="addSp modSp new mod setBg modNotesTx">
        <pc:chgData name="Briana Larkins" userId="ab6eb331-5bc1-49f6-bb57-485cbfe7d715" providerId="ADAL" clId="{3A050ED6-822F-47B6-A082-20C2BAB56F92}" dt="2023-05-05T15:11:07.657" v="2780" actId="1076"/>
        <pc:sldMkLst>
          <pc:docMk/>
          <pc:sldMk cId="3173455314" sldId="3864"/>
        </pc:sldMkLst>
        <pc:spChg chg="mod">
          <ac:chgData name="Briana Larkins" userId="ab6eb331-5bc1-49f6-bb57-485cbfe7d715" providerId="ADAL" clId="{3A050ED6-822F-47B6-A082-20C2BAB56F92}" dt="2023-05-05T15:10:31.994" v="2757" actId="26606"/>
          <ac:spMkLst>
            <pc:docMk/>
            <pc:sldMk cId="3173455314" sldId="3864"/>
            <ac:spMk id="2" creationId="{EC4E6B35-5329-BA43-2E65-3FA50792D93E}"/>
          </ac:spMkLst>
        </pc:spChg>
        <pc:spChg chg="mod">
          <ac:chgData name="Briana Larkins" userId="ab6eb331-5bc1-49f6-bb57-485cbfe7d715" providerId="ADAL" clId="{3A050ED6-822F-47B6-A082-20C2BAB56F92}" dt="2023-05-05T15:11:07.657" v="2780" actId="1076"/>
          <ac:spMkLst>
            <pc:docMk/>
            <pc:sldMk cId="3173455314" sldId="3864"/>
            <ac:spMk id="3" creationId="{2E632A61-201B-A038-0E8E-98E5F42920EA}"/>
          </ac:spMkLst>
        </pc:spChg>
        <pc:spChg chg="mod">
          <ac:chgData name="Briana Larkins" userId="ab6eb331-5bc1-49f6-bb57-485cbfe7d715" providerId="ADAL" clId="{3A050ED6-822F-47B6-A082-20C2BAB56F92}" dt="2023-05-05T15:10:31.994" v="2757" actId="26606"/>
          <ac:spMkLst>
            <pc:docMk/>
            <pc:sldMk cId="3173455314" sldId="3864"/>
            <ac:spMk id="4" creationId="{C2BB8B3D-D0FD-1F5B-730A-6F080116A627}"/>
          </ac:spMkLst>
        </pc:spChg>
        <pc:spChg chg="add">
          <ac:chgData name="Briana Larkins" userId="ab6eb331-5bc1-49f6-bb57-485cbfe7d715" providerId="ADAL" clId="{3A050ED6-822F-47B6-A082-20C2BAB56F92}" dt="2023-05-05T15:10:31.994" v="2757" actId="26606"/>
          <ac:spMkLst>
            <pc:docMk/>
            <pc:sldMk cId="3173455314" sldId="3864"/>
            <ac:spMk id="9" creationId="{1BB867FF-FC45-48F7-8104-F89BE54909F1}"/>
          </ac:spMkLst>
        </pc:spChg>
        <pc:spChg chg="add">
          <ac:chgData name="Briana Larkins" userId="ab6eb331-5bc1-49f6-bb57-485cbfe7d715" providerId="ADAL" clId="{3A050ED6-822F-47B6-A082-20C2BAB56F92}" dt="2023-05-05T15:10:31.994" v="2757" actId="26606"/>
          <ac:spMkLst>
            <pc:docMk/>
            <pc:sldMk cId="3173455314" sldId="3864"/>
            <ac:spMk id="11" creationId="{8BB56887-D0D5-4F0C-9E19-7247EB83C8B7}"/>
          </ac:spMkLst>
        </pc:spChg>
        <pc:spChg chg="add">
          <ac:chgData name="Briana Larkins" userId="ab6eb331-5bc1-49f6-bb57-485cbfe7d715" providerId="ADAL" clId="{3A050ED6-822F-47B6-A082-20C2BAB56F92}" dt="2023-05-05T15:10:31.994" v="2757" actId="26606"/>
          <ac:spMkLst>
            <pc:docMk/>
            <pc:sldMk cId="3173455314" sldId="3864"/>
            <ac:spMk id="13" creationId="{081E4A58-353D-44AE-B2FC-2A74E2E400F7}"/>
          </ac:spMkLst>
        </pc:spChg>
      </pc:sldChg>
      <pc:sldChg chg="addSp delSp modSp new mod setBg modNotesTx">
        <pc:chgData name="Briana Larkins" userId="ab6eb331-5bc1-49f6-bb57-485cbfe7d715" providerId="ADAL" clId="{3A050ED6-822F-47B6-A082-20C2BAB56F92}" dt="2023-05-05T15:19:07.528" v="3430" actId="20577"/>
        <pc:sldMkLst>
          <pc:docMk/>
          <pc:sldMk cId="2997307007" sldId="3865"/>
        </pc:sldMkLst>
        <pc:spChg chg="mod">
          <ac:chgData name="Briana Larkins" userId="ab6eb331-5bc1-49f6-bb57-485cbfe7d715" providerId="ADAL" clId="{3A050ED6-822F-47B6-A082-20C2BAB56F92}" dt="2023-05-05T15:16:31.928" v="3138" actId="122"/>
          <ac:spMkLst>
            <pc:docMk/>
            <pc:sldMk cId="2997307007" sldId="3865"/>
            <ac:spMk id="2" creationId="{0518A7B4-51D5-681E-2AF8-C3C141FEE15A}"/>
          </ac:spMkLst>
        </pc:spChg>
        <pc:spChg chg="add del mod">
          <ac:chgData name="Briana Larkins" userId="ab6eb331-5bc1-49f6-bb57-485cbfe7d715" providerId="ADAL" clId="{3A050ED6-822F-47B6-A082-20C2BAB56F92}" dt="2023-05-05T15:16:23.441" v="3137" actId="26606"/>
          <ac:spMkLst>
            <pc:docMk/>
            <pc:sldMk cId="2997307007" sldId="3865"/>
            <ac:spMk id="3" creationId="{B1A6BA97-3AB5-F454-8084-E559E02A3501}"/>
          </ac:spMkLst>
        </pc:spChg>
        <pc:spChg chg="mod">
          <ac:chgData name="Briana Larkins" userId="ab6eb331-5bc1-49f6-bb57-485cbfe7d715" providerId="ADAL" clId="{3A050ED6-822F-47B6-A082-20C2BAB56F92}" dt="2023-05-05T15:16:23.441" v="3137" actId="26606"/>
          <ac:spMkLst>
            <pc:docMk/>
            <pc:sldMk cId="2997307007" sldId="3865"/>
            <ac:spMk id="4" creationId="{69755C1D-6A8F-A7C8-6467-D7685EB7D884}"/>
          </ac:spMkLst>
        </pc:spChg>
        <pc:spChg chg="add del">
          <ac:chgData name="Briana Larkins" userId="ab6eb331-5bc1-49f6-bb57-485cbfe7d715" providerId="ADAL" clId="{3A050ED6-822F-47B6-A082-20C2BAB56F92}" dt="2023-05-05T15:16:17.195" v="3134" actId="26606"/>
          <ac:spMkLst>
            <pc:docMk/>
            <pc:sldMk cId="2997307007" sldId="3865"/>
            <ac:spMk id="9" creationId="{004A8AE1-9605-41DC-920F-A4B8E8F2391D}"/>
          </ac:spMkLst>
        </pc:spChg>
        <pc:spChg chg="add del">
          <ac:chgData name="Briana Larkins" userId="ab6eb331-5bc1-49f6-bb57-485cbfe7d715" providerId="ADAL" clId="{3A050ED6-822F-47B6-A082-20C2BAB56F92}" dt="2023-05-05T15:16:23.436" v="3136" actId="26606"/>
          <ac:spMkLst>
            <pc:docMk/>
            <pc:sldMk cId="2997307007" sldId="3865"/>
            <ac:spMk id="10" creationId="{832C39E1-18DE-4E2F-A41C-5C8409E01842}"/>
          </ac:spMkLst>
        </pc:spChg>
        <pc:spChg chg="add del">
          <ac:chgData name="Briana Larkins" userId="ab6eb331-5bc1-49f6-bb57-485cbfe7d715" providerId="ADAL" clId="{3A050ED6-822F-47B6-A082-20C2BAB56F92}" dt="2023-05-05T15:16:17.195" v="3134" actId="26606"/>
          <ac:spMkLst>
            <pc:docMk/>
            <pc:sldMk cId="2997307007" sldId="3865"/>
            <ac:spMk id="11" creationId="{5B7778FC-632E-4DCA-A7CB-0D7731CCF970}"/>
          </ac:spMkLst>
        </pc:spChg>
        <pc:spChg chg="add del">
          <ac:chgData name="Briana Larkins" userId="ab6eb331-5bc1-49f6-bb57-485cbfe7d715" providerId="ADAL" clId="{3A050ED6-822F-47B6-A082-20C2BAB56F92}" dt="2023-05-05T15:16:23.436" v="3136" actId="26606"/>
          <ac:spMkLst>
            <pc:docMk/>
            <pc:sldMk cId="2997307007" sldId="3865"/>
            <ac:spMk id="12" creationId="{6C735625-AF2A-411F-ACEB-29A708A94EA6}"/>
          </ac:spMkLst>
        </pc:spChg>
        <pc:spChg chg="add del">
          <ac:chgData name="Briana Larkins" userId="ab6eb331-5bc1-49f6-bb57-485cbfe7d715" providerId="ADAL" clId="{3A050ED6-822F-47B6-A082-20C2BAB56F92}" dt="2023-05-05T15:16:17.195" v="3134" actId="26606"/>
          <ac:spMkLst>
            <pc:docMk/>
            <pc:sldMk cId="2997307007" sldId="3865"/>
            <ac:spMk id="13" creationId="{B10BB131-AC8E-4A8E-A5D1-36260F720C3B}"/>
          </ac:spMkLst>
        </pc:spChg>
        <pc:spChg chg="add">
          <ac:chgData name="Briana Larkins" userId="ab6eb331-5bc1-49f6-bb57-485cbfe7d715" providerId="ADAL" clId="{3A050ED6-822F-47B6-A082-20C2BAB56F92}" dt="2023-05-05T15:16:23.441" v="3137" actId="26606"/>
          <ac:spMkLst>
            <pc:docMk/>
            <pc:sldMk cId="2997307007" sldId="3865"/>
            <ac:spMk id="14" creationId="{004A8AE1-9605-41DC-920F-A4B8E8F2391D}"/>
          </ac:spMkLst>
        </pc:spChg>
        <pc:spChg chg="add del">
          <ac:chgData name="Briana Larkins" userId="ab6eb331-5bc1-49f6-bb57-485cbfe7d715" providerId="ADAL" clId="{3A050ED6-822F-47B6-A082-20C2BAB56F92}" dt="2023-05-05T15:16:17.195" v="3134" actId="26606"/>
          <ac:spMkLst>
            <pc:docMk/>
            <pc:sldMk cId="2997307007" sldId="3865"/>
            <ac:spMk id="15" creationId="{FA23A907-97FB-4A8F-880A-DD77401C4296}"/>
          </ac:spMkLst>
        </pc:spChg>
        <pc:spChg chg="add">
          <ac:chgData name="Briana Larkins" userId="ab6eb331-5bc1-49f6-bb57-485cbfe7d715" providerId="ADAL" clId="{3A050ED6-822F-47B6-A082-20C2BAB56F92}" dt="2023-05-05T15:16:23.441" v="3137" actId="26606"/>
          <ac:spMkLst>
            <pc:docMk/>
            <pc:sldMk cId="2997307007" sldId="3865"/>
            <ac:spMk id="16" creationId="{5B7778FC-632E-4DCA-A7CB-0D7731CCF970}"/>
          </ac:spMkLst>
        </pc:spChg>
        <pc:spChg chg="add">
          <ac:chgData name="Briana Larkins" userId="ab6eb331-5bc1-49f6-bb57-485cbfe7d715" providerId="ADAL" clId="{3A050ED6-822F-47B6-A082-20C2BAB56F92}" dt="2023-05-05T15:16:23.441" v="3137" actId="26606"/>
          <ac:spMkLst>
            <pc:docMk/>
            <pc:sldMk cId="2997307007" sldId="3865"/>
            <ac:spMk id="17" creationId="{B10BB131-AC8E-4A8E-A5D1-36260F720C3B}"/>
          </ac:spMkLst>
        </pc:spChg>
        <pc:spChg chg="add mod">
          <ac:chgData name="Briana Larkins" userId="ab6eb331-5bc1-49f6-bb57-485cbfe7d715" providerId="ADAL" clId="{3A050ED6-822F-47B6-A082-20C2BAB56F92}" dt="2023-05-05T15:17:50.602" v="3188" actId="27636"/>
          <ac:spMkLst>
            <pc:docMk/>
            <pc:sldMk cId="2997307007" sldId="3865"/>
            <ac:spMk id="18" creationId="{B1A6BA97-3AB5-F454-8084-E559E02A3501}"/>
          </ac:spMkLst>
        </pc:spChg>
        <pc:spChg chg="add">
          <ac:chgData name="Briana Larkins" userId="ab6eb331-5bc1-49f6-bb57-485cbfe7d715" providerId="ADAL" clId="{3A050ED6-822F-47B6-A082-20C2BAB56F92}" dt="2023-05-05T15:16:23.441" v="3137" actId="26606"/>
          <ac:spMkLst>
            <pc:docMk/>
            <pc:sldMk cId="2997307007" sldId="3865"/>
            <ac:spMk id="19" creationId="{FA23A907-97FB-4A8F-880A-DD77401C4296}"/>
          </ac:spMkLst>
        </pc:spChg>
        <pc:graphicFrameChg chg="add del">
          <ac:chgData name="Briana Larkins" userId="ab6eb331-5bc1-49f6-bb57-485cbfe7d715" providerId="ADAL" clId="{3A050ED6-822F-47B6-A082-20C2BAB56F92}" dt="2023-05-05T15:16:23.436" v="3136" actId="26606"/>
          <ac:graphicFrameMkLst>
            <pc:docMk/>
            <pc:sldMk cId="2997307007" sldId="3865"/>
            <ac:graphicFrameMk id="6" creationId="{B04B8563-4352-10D6-2E7F-BF68E0B007D1}"/>
          </ac:graphicFrameMkLst>
        </pc:graphicFrameChg>
      </pc:sldChg>
      <pc:sldChg chg="delSp modSp new mod">
        <pc:chgData name="Briana Larkins" userId="ab6eb331-5bc1-49f6-bb57-485cbfe7d715" providerId="ADAL" clId="{3A050ED6-822F-47B6-A082-20C2BAB56F92}" dt="2023-05-05T15:19:42.389" v="3442" actId="20577"/>
        <pc:sldMkLst>
          <pc:docMk/>
          <pc:sldMk cId="3965986468" sldId="3866"/>
        </pc:sldMkLst>
        <pc:spChg chg="mod">
          <ac:chgData name="Briana Larkins" userId="ab6eb331-5bc1-49f6-bb57-485cbfe7d715" providerId="ADAL" clId="{3A050ED6-822F-47B6-A082-20C2BAB56F92}" dt="2023-05-05T15:19:42.389" v="3442" actId="20577"/>
          <ac:spMkLst>
            <pc:docMk/>
            <pc:sldMk cId="3965986468" sldId="3866"/>
            <ac:spMk id="2" creationId="{15EDFD61-B290-11C4-FF95-42F78217AA8A}"/>
          </ac:spMkLst>
        </pc:spChg>
        <pc:spChg chg="del">
          <ac:chgData name="Briana Larkins" userId="ab6eb331-5bc1-49f6-bb57-485cbfe7d715" providerId="ADAL" clId="{3A050ED6-822F-47B6-A082-20C2BAB56F92}" dt="2023-05-05T15:19:38.238" v="3432" actId="478"/>
          <ac:spMkLst>
            <pc:docMk/>
            <pc:sldMk cId="3965986468" sldId="3866"/>
            <ac:spMk id="3" creationId="{F097930C-B1A2-2BC6-85E3-87007AC44477}"/>
          </ac:spMkLst>
        </pc:spChg>
      </pc:sldChg>
      <pc:sldChg chg="addSp delSp modSp new mod">
        <pc:chgData name="Briana Larkins" userId="ab6eb331-5bc1-49f6-bb57-485cbfe7d715" providerId="ADAL" clId="{3A050ED6-822F-47B6-A082-20C2BAB56F92}" dt="2023-05-05T15:29:03.224" v="4096" actId="20577"/>
        <pc:sldMkLst>
          <pc:docMk/>
          <pc:sldMk cId="2268551321" sldId="3867"/>
        </pc:sldMkLst>
        <pc:spChg chg="mod">
          <ac:chgData name="Briana Larkins" userId="ab6eb331-5bc1-49f6-bb57-485cbfe7d715" providerId="ADAL" clId="{3A050ED6-822F-47B6-A082-20C2BAB56F92}" dt="2023-05-05T15:20:10.932" v="3461" actId="5793"/>
          <ac:spMkLst>
            <pc:docMk/>
            <pc:sldMk cId="2268551321" sldId="3867"/>
            <ac:spMk id="2" creationId="{11C7D8F6-B4E3-54A8-BC8C-1AE565F33F64}"/>
          </ac:spMkLst>
        </pc:spChg>
        <pc:spChg chg="del">
          <ac:chgData name="Briana Larkins" userId="ab6eb331-5bc1-49f6-bb57-485cbfe7d715" providerId="ADAL" clId="{3A050ED6-822F-47B6-A082-20C2BAB56F92}" dt="2023-05-05T15:21:21.189" v="3462" actId="22"/>
          <ac:spMkLst>
            <pc:docMk/>
            <pc:sldMk cId="2268551321" sldId="3867"/>
            <ac:spMk id="3" creationId="{1D336E52-CB27-F087-E0C3-803C8ACE17F6}"/>
          </ac:spMkLst>
        </pc:spChg>
        <pc:spChg chg="add mod">
          <ac:chgData name="Briana Larkins" userId="ab6eb331-5bc1-49f6-bb57-485cbfe7d715" providerId="ADAL" clId="{3A050ED6-822F-47B6-A082-20C2BAB56F92}" dt="2023-05-05T15:29:03.224" v="4096" actId="20577"/>
          <ac:spMkLst>
            <pc:docMk/>
            <pc:sldMk cId="2268551321" sldId="3867"/>
            <ac:spMk id="8" creationId="{69D0053E-F314-FB06-796F-EAC66857950B}"/>
          </ac:spMkLst>
        </pc:spChg>
        <pc:picChg chg="add del mod ord">
          <ac:chgData name="Briana Larkins" userId="ab6eb331-5bc1-49f6-bb57-485cbfe7d715" providerId="ADAL" clId="{3A050ED6-822F-47B6-A082-20C2BAB56F92}" dt="2023-05-05T15:21:32.321" v="3466" actId="478"/>
          <ac:picMkLst>
            <pc:docMk/>
            <pc:sldMk cId="2268551321" sldId="3867"/>
            <ac:picMk id="6" creationId="{28BBFE1E-A02F-F187-0C41-9CF6D7184213}"/>
          </ac:picMkLst>
        </pc:picChg>
      </pc:sldChg>
      <pc:sldChg chg="modSp new del mod">
        <pc:chgData name="Briana Larkins" userId="ab6eb331-5bc1-49f6-bb57-485cbfe7d715" providerId="ADAL" clId="{3A050ED6-822F-47B6-A082-20C2BAB56F92}" dt="2023-05-05T15:20:01.907" v="3446" actId="47"/>
        <pc:sldMkLst>
          <pc:docMk/>
          <pc:sldMk cId="3671071729" sldId="3867"/>
        </pc:sldMkLst>
        <pc:spChg chg="mod">
          <ac:chgData name="Briana Larkins" userId="ab6eb331-5bc1-49f6-bb57-485cbfe7d715" providerId="ADAL" clId="{3A050ED6-822F-47B6-A082-20C2BAB56F92}" dt="2023-05-05T15:19:59.116" v="3445" actId="20577"/>
          <ac:spMkLst>
            <pc:docMk/>
            <pc:sldMk cId="3671071729" sldId="3867"/>
            <ac:spMk id="2" creationId="{9EDFF2AA-6F53-152F-7336-B47BC62B31D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0F6BA1FB-59E5-4F16-A7B4-1533BB1F09E4}">
      <dgm:prSet custT="1"/>
      <dgm:spPr>
        <a:solidFill>
          <a:schemeClr val="accent2">
            <a:lumMod val="20000"/>
            <a:lumOff val="80000"/>
            <a:alpha val="90000"/>
          </a:schemeClr>
        </a:solidFill>
        <a:ln>
          <a:noFill/>
        </a:ln>
      </dgm:spPr>
      <dgm:t>
        <a:bodyPr/>
        <a:lstStyle/>
        <a:p>
          <a:r>
            <a:rPr lang="en-US" sz="2000" b="0" i="0" u="none" dirty="0"/>
            <a:t>Increase knowledge of Neonatal Abstinence Syndrome (NAS)</a:t>
          </a:r>
        </a:p>
        <a:p>
          <a:r>
            <a:rPr lang="en-US" sz="1800" b="0" i="0" u="none" dirty="0"/>
            <a:t> </a:t>
          </a:r>
          <a:endParaRPr lang="en-US" sz="1800" dirty="0"/>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1" phldr="0"/>
      <dgm:spPr>
        <a:solidFill>
          <a:schemeClr val="accent2"/>
        </a:solidFill>
        <a:ln>
          <a:noFill/>
        </a:ln>
      </dgm:spPr>
      <dgm:t>
        <a:bodyPr/>
        <a:lstStyle/>
        <a:p>
          <a:r>
            <a:rPr lang="en-US"/>
            <a:t>1</a:t>
          </a:r>
          <a:endParaRPr lang="en-US" dirty="0"/>
        </a:p>
      </dgm:t>
    </dgm:pt>
    <dgm:pt modelId="{1D096F01-AEA8-401D-8348-98E9A81F3CE0}">
      <dgm:prSet custT="1"/>
      <dgm:spPr>
        <a:solidFill>
          <a:schemeClr val="accent4">
            <a:lumMod val="20000"/>
            <a:lumOff val="80000"/>
            <a:alpha val="90000"/>
          </a:schemeClr>
        </a:solidFill>
        <a:ln>
          <a:noFill/>
        </a:ln>
      </dgm:spPr>
      <dgm:t>
        <a:bodyPr/>
        <a:lstStyle/>
        <a:p>
          <a:r>
            <a:rPr lang="en-US" sz="2000" baseline="0" dirty="0"/>
            <a:t>Discover ways to promote a healthy attachment between substance exposed infants and the adults that care for them </a:t>
          </a:r>
          <a:endParaRPr lang="en-US" sz="2000" dirty="0"/>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2" phldr="0"/>
      <dgm:spPr>
        <a:solidFill>
          <a:schemeClr val="accent4"/>
        </a:solidFill>
        <a:ln>
          <a:noFill/>
        </a:ln>
      </dgm:spPr>
      <dgm:t>
        <a:bodyPr/>
        <a:lstStyle/>
        <a:p>
          <a:r>
            <a:rPr lang="en-US"/>
            <a:t>2</a:t>
          </a:r>
          <a:endParaRPr lang="en-US" dirty="0"/>
        </a:p>
      </dgm:t>
    </dgm:pt>
    <dgm:pt modelId="{DE16CBB4-D3F4-44AD-8379-3A5D78B889D5}">
      <dgm:prSet custT="1"/>
      <dgm:spPr>
        <a:solidFill>
          <a:schemeClr val="accent5">
            <a:lumMod val="20000"/>
            <a:lumOff val="80000"/>
            <a:alpha val="90000"/>
          </a:schemeClr>
        </a:solidFill>
        <a:ln>
          <a:noFill/>
        </a:ln>
      </dgm:spPr>
      <dgm:t>
        <a:bodyPr/>
        <a:lstStyle/>
        <a:p>
          <a:r>
            <a:rPr lang="en-US" sz="2000" b="0" i="0" u="none" dirty="0"/>
            <a:t>Develop strategies to promote attunement and regulation for substance exposed infants in the classroom</a:t>
          </a:r>
          <a:endParaRPr lang="en-US" sz="2000" dirty="0"/>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3" phldr="0"/>
      <dgm:spPr>
        <a:solidFill>
          <a:schemeClr val="accent5"/>
        </a:solidFill>
        <a:ln>
          <a:noFill/>
        </a:ln>
      </dgm:spPr>
      <dgm:t>
        <a:bodyPr/>
        <a:lstStyle/>
        <a:p>
          <a:r>
            <a:rPr lang="en-US"/>
            <a:t>3</a:t>
          </a:r>
          <a:endParaRPr lang="en-US" dirty="0"/>
        </a:p>
      </dgm:t>
    </dgm:pt>
    <dgm:pt modelId="{869C0C7E-BD0C-4E5F-8D96-6B8EEC39B952}" type="pres">
      <dgm:prSet presAssocID="{0F5B3066-540F-4606-ADEC-65EB1C3E9627}" presName="Name0" presStyleCnt="0">
        <dgm:presLayoutVars>
          <dgm:animLvl val="lvl"/>
          <dgm:resizeHandles val="exact"/>
        </dgm:presLayoutVars>
      </dgm:prSet>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0" presStyleCnt="3"/>
      <dgm:spPr/>
    </dgm:pt>
    <dgm:pt modelId="{C08FC467-91FE-48BD-B243-273925C2B75A}" type="pres">
      <dgm:prSet presAssocID="{7DBF5CB5-29DD-4671-A0F3-981D48571500}" presName="sibTransNodeCircle" presStyleLbl="alignNode1" presStyleIdx="0" presStyleCnt="6">
        <dgm:presLayoutVars>
          <dgm:chMax val="0"/>
          <dgm:bulletEnabled/>
        </dgm:presLayoutVars>
      </dgm:prSet>
      <dgm:spPr/>
    </dgm:pt>
    <dgm:pt modelId="{DE393E47-CBB6-4D77-A342-C9AFD9FC8CB6}" type="pres">
      <dgm:prSet presAssocID="{0F6BA1FB-59E5-4F16-A7B4-1533BB1F09E4}" presName="bottomLine" presStyleLbl="alignNode1" presStyleIdx="1" presStyleCnt="6">
        <dgm:presLayoutVars/>
      </dgm:prSet>
      <dgm:spPr>
        <a:ln>
          <a:solidFill>
            <a:schemeClr val="accent2"/>
          </a:solidFill>
        </a:ln>
      </dgm:spPr>
    </dgm:pt>
    <dgm:pt modelId="{6209B655-7BD8-4C2E-802B-7A837190A817}" type="pres">
      <dgm:prSet presAssocID="{0F6BA1FB-59E5-4F16-A7B4-1533BB1F09E4}" presName="nodeText" presStyleLbl="bgAccFollowNode1" presStyleIdx="0" presStyleCnt="3">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1" presStyleCnt="3"/>
      <dgm:spPr/>
    </dgm:pt>
    <dgm:pt modelId="{4104A2F1-FB99-4C42-8067-46B8EEEC9610}" type="pres">
      <dgm:prSet presAssocID="{6088456C-4B73-4948-985C-DD954DEF44EF}" presName="sibTransNodeCircle" presStyleLbl="alignNode1" presStyleIdx="2" presStyleCnt="6">
        <dgm:presLayoutVars>
          <dgm:chMax val="0"/>
          <dgm:bulletEnabled/>
        </dgm:presLayoutVars>
      </dgm:prSet>
      <dgm:spPr/>
    </dgm:pt>
    <dgm:pt modelId="{2EB92C72-3528-4913-AFF6-FF0B4F338399}" type="pres">
      <dgm:prSet presAssocID="{1D096F01-AEA8-401D-8348-98E9A81F3CE0}" presName="bottomLine" presStyleLbl="alignNode1" presStyleIdx="3" presStyleCnt="6">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1" presStyleCnt="3">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2" presStyleCnt="3"/>
      <dgm:spPr/>
    </dgm:pt>
    <dgm:pt modelId="{AC6B335A-D8B4-46D8-93DE-B9EF1773F6AC}" type="pres">
      <dgm:prSet presAssocID="{C2728830-9A00-4764-A9F1-670DDF9E57B3}" presName="sibTransNodeCircle" presStyleLbl="alignNode1" presStyleIdx="4" presStyleCnt="6">
        <dgm:presLayoutVars>
          <dgm:chMax val="0"/>
          <dgm:bulletEnabled/>
        </dgm:presLayoutVars>
      </dgm:prSet>
      <dgm:spPr/>
    </dgm:pt>
    <dgm:pt modelId="{7B3E0A16-DB85-46CA-87D6-4D39F6DBFC52}" type="pres">
      <dgm:prSet presAssocID="{DE16CBB4-D3F4-44AD-8379-3A5D78B889D5}" presName="bottomLine" presStyleLbl="alignNode1" presStyleIdx="5" presStyleCnt="6">
        <dgm:presLayoutVars/>
      </dgm:prSet>
      <dgm:spPr>
        <a:ln>
          <a:solidFill>
            <a:schemeClr val="accent5"/>
          </a:solidFill>
        </a:ln>
      </dgm:spPr>
    </dgm:pt>
    <dgm:pt modelId="{B80B8360-3897-45DE-BD0A-F9CCC9BAC34F}" type="pres">
      <dgm:prSet presAssocID="{DE16CBB4-D3F4-44AD-8379-3A5D78B889D5}" presName="nodeText" presStyleLbl="bgAccFollowNode1" presStyleIdx="2" presStyleCnt="3">
        <dgm:presLayoutVars>
          <dgm:bulletEnabled val="1"/>
        </dgm:presLayoutVars>
      </dgm:prSet>
      <dgm:spPr/>
    </dgm:pt>
  </dgm:ptLst>
  <dgm:cxnLst>
    <dgm:cxn modelId="{F47EB913-8831-49CC-ABE6-AB555FA6F993}" type="presOf" srcId="{6088456C-4B73-4948-985C-DD954DEF44EF}" destId="{4104A2F1-FB99-4C42-8067-46B8EEEC9610}"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FD2381C0-DA6F-4859-90D6-313730044E7C}" srcId="{0F5B3066-540F-4606-ADEC-65EB1C3E9627}" destId="{1D096F01-AEA8-401D-8348-98E9A81F3CE0}" srcOrd="1" destOrd="0" parTransId="{AB9DA1CE-0370-48BB-8362-3A4CBF7FFB29}" sibTransId="{6088456C-4B73-4948-985C-DD954DEF44EF}"/>
    <dgm:cxn modelId="{F0FA65E5-FB81-4E7A-9467-65363565F4A0}" srcId="{0F5B3066-540F-4606-ADEC-65EB1C3E9627}" destId="{0F6BA1FB-59E5-4F16-A7B4-1533BB1F09E4}" srcOrd="0" destOrd="0" parTransId="{6A557BB1-C0DD-44CB-8745-CE5481476209}" sibTransId="{7DBF5CB5-29DD-4671-A0F3-981D48571500}"/>
    <dgm:cxn modelId="{058D75E7-8E09-41CE-ADFC-EEAD1556353B}" srcId="{0F5B3066-540F-4606-ADEC-65EB1C3E9627}" destId="{DE16CBB4-D3F4-44AD-8379-3A5D78B889D5}" srcOrd="2" destOrd="0" parTransId="{917142D8-7514-46BB-B61D-8633F0189C31}" sibTransId="{C2728830-9A00-4764-A9F1-670DDF9E57B3}"/>
    <dgm:cxn modelId="{16E156BA-CA11-45E4-B5EA-B4F3067B424F}" type="presParOf" srcId="{869C0C7E-BD0C-4E5F-8D96-6B8EEC39B952}" destId="{B75A207A-E561-4A33-8860-3580568F46B8}" srcOrd="0"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1" destOrd="0" presId="urn:microsoft.com/office/officeart/2016/7/layout/BasicLinearProcessNumbered#1"/>
    <dgm:cxn modelId="{C047657C-4647-4043-950A-E8F7F675767E}" type="presParOf" srcId="{869C0C7E-BD0C-4E5F-8D96-6B8EEC39B952}" destId="{9ED209A7-CD15-4C32-9372-A0384698B942}" srcOrd="2"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3" destOrd="0" presId="urn:microsoft.com/office/officeart/2016/7/layout/BasicLinearProcessNumbered#1"/>
    <dgm:cxn modelId="{4B61CEE5-C2BB-4897-9CE0-A1A15D162F44}" type="presParOf" srcId="{869C0C7E-BD0C-4E5F-8D96-6B8EEC39B952}" destId="{313C51D3-DB7E-4530-8AFA-F0AE0E26CE2D}" srcOrd="4"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AEEE34-BDED-429A-8044-02175466D88E}" type="doc">
      <dgm:prSet loTypeId="urn:microsoft.com/office/officeart/2008/layout/VerticalCircleList" loCatId="list" qsTypeId="urn:microsoft.com/office/officeart/2005/8/quickstyle/simple1" qsCatId="simple" csTypeId="urn:microsoft.com/office/officeart/2005/8/colors/colorful4" csCatId="colorful"/>
      <dgm:spPr/>
      <dgm:t>
        <a:bodyPr/>
        <a:lstStyle/>
        <a:p>
          <a:endParaRPr lang="en-US"/>
        </a:p>
      </dgm:t>
    </dgm:pt>
    <dgm:pt modelId="{06177C4E-48BA-43BE-8E0E-39DC7E0A5BE3}">
      <dgm:prSet/>
      <dgm:spPr/>
      <dgm:t>
        <a:bodyPr/>
        <a:lstStyle/>
        <a:p>
          <a:r>
            <a:rPr lang="en-US"/>
            <a:t>Targets strength, balance, coordination, and transitional movements</a:t>
          </a:r>
        </a:p>
      </dgm:t>
    </dgm:pt>
    <dgm:pt modelId="{D04C6725-A4D5-4CB2-BC48-256CC86863C8}" type="parTrans" cxnId="{07C91569-F7B0-4F38-AB30-709B93068CC9}">
      <dgm:prSet/>
      <dgm:spPr/>
      <dgm:t>
        <a:bodyPr/>
        <a:lstStyle/>
        <a:p>
          <a:endParaRPr lang="en-US"/>
        </a:p>
      </dgm:t>
    </dgm:pt>
    <dgm:pt modelId="{8EFC7709-7DBC-4C6E-89EE-1BD0D3C86D3A}" type="sibTrans" cxnId="{07C91569-F7B0-4F38-AB30-709B93068CC9}">
      <dgm:prSet/>
      <dgm:spPr/>
      <dgm:t>
        <a:bodyPr/>
        <a:lstStyle/>
        <a:p>
          <a:endParaRPr lang="en-US"/>
        </a:p>
      </dgm:t>
    </dgm:pt>
    <dgm:pt modelId="{21D9B69B-D617-4979-9592-FA593D0C6ADF}">
      <dgm:prSet/>
      <dgm:spPr/>
      <dgm:t>
        <a:bodyPr/>
        <a:lstStyle/>
        <a:p>
          <a:r>
            <a:rPr lang="en-US"/>
            <a:t>Improves gross motor skills</a:t>
          </a:r>
        </a:p>
      </dgm:t>
    </dgm:pt>
    <dgm:pt modelId="{CC1E620F-2525-43B1-8F70-987070B55BAB}" type="parTrans" cxnId="{FB2B473F-9EA4-40AB-9C12-49AD0D45A921}">
      <dgm:prSet/>
      <dgm:spPr/>
      <dgm:t>
        <a:bodyPr/>
        <a:lstStyle/>
        <a:p>
          <a:endParaRPr lang="en-US"/>
        </a:p>
      </dgm:t>
    </dgm:pt>
    <dgm:pt modelId="{5E356283-2A9C-4B9D-A5A6-F9CD921A9677}" type="sibTrans" cxnId="{FB2B473F-9EA4-40AB-9C12-49AD0D45A921}">
      <dgm:prSet/>
      <dgm:spPr/>
      <dgm:t>
        <a:bodyPr/>
        <a:lstStyle/>
        <a:p>
          <a:endParaRPr lang="en-US"/>
        </a:p>
      </dgm:t>
    </dgm:pt>
    <dgm:pt modelId="{BE6F8381-39AB-462F-B352-2B52897FE94D}">
      <dgm:prSet/>
      <dgm:spPr/>
      <dgm:t>
        <a:bodyPr/>
        <a:lstStyle/>
        <a:p>
          <a:r>
            <a:rPr lang="en-US"/>
            <a:t>Promotes independence and safety</a:t>
          </a:r>
        </a:p>
      </dgm:t>
    </dgm:pt>
    <dgm:pt modelId="{FDFB496A-FCC7-4E02-952C-5F66F140CCE2}" type="parTrans" cxnId="{118EDBAC-C149-4F46-953E-01A844232119}">
      <dgm:prSet/>
      <dgm:spPr/>
      <dgm:t>
        <a:bodyPr/>
        <a:lstStyle/>
        <a:p>
          <a:endParaRPr lang="en-US"/>
        </a:p>
      </dgm:t>
    </dgm:pt>
    <dgm:pt modelId="{65DD96A2-094E-4A61-9635-653F6776D9CE}" type="sibTrans" cxnId="{118EDBAC-C149-4F46-953E-01A844232119}">
      <dgm:prSet/>
      <dgm:spPr/>
      <dgm:t>
        <a:bodyPr/>
        <a:lstStyle/>
        <a:p>
          <a:endParaRPr lang="en-US"/>
        </a:p>
      </dgm:t>
    </dgm:pt>
    <dgm:pt modelId="{C9968192-F5E5-4187-814C-56D87FBFC553}" type="pres">
      <dgm:prSet presAssocID="{CFAEEE34-BDED-429A-8044-02175466D88E}" presName="Name0" presStyleCnt="0">
        <dgm:presLayoutVars>
          <dgm:dir/>
        </dgm:presLayoutVars>
      </dgm:prSet>
      <dgm:spPr/>
    </dgm:pt>
    <dgm:pt modelId="{20630B44-9C92-4F26-B5D2-662991592FBA}" type="pres">
      <dgm:prSet presAssocID="{06177C4E-48BA-43BE-8E0E-39DC7E0A5BE3}" presName="noChildren" presStyleCnt="0"/>
      <dgm:spPr/>
    </dgm:pt>
    <dgm:pt modelId="{DBA8544A-DCE2-4CED-A665-4514A8EC3939}" type="pres">
      <dgm:prSet presAssocID="{06177C4E-48BA-43BE-8E0E-39DC7E0A5BE3}" presName="gap" presStyleCnt="0"/>
      <dgm:spPr/>
    </dgm:pt>
    <dgm:pt modelId="{FB45936A-8E00-4F13-8108-14B2DD572707}" type="pres">
      <dgm:prSet presAssocID="{06177C4E-48BA-43BE-8E0E-39DC7E0A5BE3}" presName="medCircle2" presStyleLbl="vennNode1" presStyleIdx="0" presStyleCnt="3"/>
      <dgm:spPr/>
    </dgm:pt>
    <dgm:pt modelId="{906EAB07-A978-496F-A1A1-25F8B8B06A12}" type="pres">
      <dgm:prSet presAssocID="{06177C4E-48BA-43BE-8E0E-39DC7E0A5BE3}" presName="txLvlOnly1" presStyleLbl="revTx" presStyleIdx="0" presStyleCnt="3"/>
      <dgm:spPr/>
    </dgm:pt>
    <dgm:pt modelId="{073084C9-CCD3-4132-8D9F-A2C4B35A6B58}" type="pres">
      <dgm:prSet presAssocID="{21D9B69B-D617-4979-9592-FA593D0C6ADF}" presName="noChildren" presStyleCnt="0"/>
      <dgm:spPr/>
    </dgm:pt>
    <dgm:pt modelId="{8442D2AD-BB5A-4008-B581-F9D240B3FFA2}" type="pres">
      <dgm:prSet presAssocID="{21D9B69B-D617-4979-9592-FA593D0C6ADF}" presName="gap" presStyleCnt="0"/>
      <dgm:spPr/>
    </dgm:pt>
    <dgm:pt modelId="{C37BD1D3-65E3-42A2-95B1-91AB4D4BF006}" type="pres">
      <dgm:prSet presAssocID="{21D9B69B-D617-4979-9592-FA593D0C6ADF}" presName="medCircle2" presStyleLbl="vennNode1" presStyleIdx="1" presStyleCnt="3"/>
      <dgm:spPr/>
    </dgm:pt>
    <dgm:pt modelId="{A2D2F5DB-E1B8-4869-B68A-7895EABE88D3}" type="pres">
      <dgm:prSet presAssocID="{21D9B69B-D617-4979-9592-FA593D0C6ADF}" presName="txLvlOnly1" presStyleLbl="revTx" presStyleIdx="1" presStyleCnt="3"/>
      <dgm:spPr/>
    </dgm:pt>
    <dgm:pt modelId="{78FD863B-B299-4DB5-9CCA-C264A0BC2642}" type="pres">
      <dgm:prSet presAssocID="{BE6F8381-39AB-462F-B352-2B52897FE94D}" presName="noChildren" presStyleCnt="0"/>
      <dgm:spPr/>
    </dgm:pt>
    <dgm:pt modelId="{22ADF9D5-DE79-42A9-A8BC-CB6414341691}" type="pres">
      <dgm:prSet presAssocID="{BE6F8381-39AB-462F-B352-2B52897FE94D}" presName="gap" presStyleCnt="0"/>
      <dgm:spPr/>
    </dgm:pt>
    <dgm:pt modelId="{2E61D0E5-26CF-41D8-A173-2A04580512D1}" type="pres">
      <dgm:prSet presAssocID="{BE6F8381-39AB-462F-B352-2B52897FE94D}" presName="medCircle2" presStyleLbl="vennNode1" presStyleIdx="2" presStyleCnt="3"/>
      <dgm:spPr/>
    </dgm:pt>
    <dgm:pt modelId="{A2DF3482-58DA-4EB5-9D69-044DC1FABDFE}" type="pres">
      <dgm:prSet presAssocID="{BE6F8381-39AB-462F-B352-2B52897FE94D}" presName="txLvlOnly1" presStyleLbl="revTx" presStyleIdx="2" presStyleCnt="3"/>
      <dgm:spPr/>
    </dgm:pt>
  </dgm:ptLst>
  <dgm:cxnLst>
    <dgm:cxn modelId="{FB2B473F-9EA4-40AB-9C12-49AD0D45A921}" srcId="{CFAEEE34-BDED-429A-8044-02175466D88E}" destId="{21D9B69B-D617-4979-9592-FA593D0C6ADF}" srcOrd="1" destOrd="0" parTransId="{CC1E620F-2525-43B1-8F70-987070B55BAB}" sibTransId="{5E356283-2A9C-4B9D-A5A6-F9CD921A9677}"/>
    <dgm:cxn modelId="{07C91569-F7B0-4F38-AB30-709B93068CC9}" srcId="{CFAEEE34-BDED-429A-8044-02175466D88E}" destId="{06177C4E-48BA-43BE-8E0E-39DC7E0A5BE3}" srcOrd="0" destOrd="0" parTransId="{D04C6725-A4D5-4CB2-BC48-256CC86863C8}" sibTransId="{8EFC7709-7DBC-4C6E-89EE-1BD0D3C86D3A}"/>
    <dgm:cxn modelId="{377AB457-8609-462A-92C7-2D4721E1140F}" type="presOf" srcId="{CFAEEE34-BDED-429A-8044-02175466D88E}" destId="{C9968192-F5E5-4187-814C-56D87FBFC553}" srcOrd="0" destOrd="0" presId="urn:microsoft.com/office/officeart/2008/layout/VerticalCircleList"/>
    <dgm:cxn modelId="{118EDBAC-C149-4F46-953E-01A844232119}" srcId="{CFAEEE34-BDED-429A-8044-02175466D88E}" destId="{BE6F8381-39AB-462F-B352-2B52897FE94D}" srcOrd="2" destOrd="0" parTransId="{FDFB496A-FCC7-4E02-952C-5F66F140CCE2}" sibTransId="{65DD96A2-094E-4A61-9635-653F6776D9CE}"/>
    <dgm:cxn modelId="{F1E36BB7-7D4D-4BB3-A6AB-FE6E89DA4093}" type="presOf" srcId="{06177C4E-48BA-43BE-8E0E-39DC7E0A5BE3}" destId="{906EAB07-A978-496F-A1A1-25F8B8B06A12}" srcOrd="0" destOrd="0" presId="urn:microsoft.com/office/officeart/2008/layout/VerticalCircleList"/>
    <dgm:cxn modelId="{16E2CADD-0A78-4259-9C7B-912E713C66AD}" type="presOf" srcId="{21D9B69B-D617-4979-9592-FA593D0C6ADF}" destId="{A2D2F5DB-E1B8-4869-B68A-7895EABE88D3}" srcOrd="0" destOrd="0" presId="urn:microsoft.com/office/officeart/2008/layout/VerticalCircleList"/>
    <dgm:cxn modelId="{705B45F7-60B8-4E16-A2F9-AC3DD808EAB2}" type="presOf" srcId="{BE6F8381-39AB-462F-B352-2B52897FE94D}" destId="{A2DF3482-58DA-4EB5-9D69-044DC1FABDFE}" srcOrd="0" destOrd="0" presId="urn:microsoft.com/office/officeart/2008/layout/VerticalCircleList"/>
    <dgm:cxn modelId="{834B85DC-974E-4D0E-9828-DC313A1C2B0E}" type="presParOf" srcId="{C9968192-F5E5-4187-814C-56D87FBFC553}" destId="{20630B44-9C92-4F26-B5D2-662991592FBA}" srcOrd="0" destOrd="0" presId="urn:microsoft.com/office/officeart/2008/layout/VerticalCircleList"/>
    <dgm:cxn modelId="{80CBAEB8-1342-4793-A6F6-54574256C882}" type="presParOf" srcId="{20630B44-9C92-4F26-B5D2-662991592FBA}" destId="{DBA8544A-DCE2-4CED-A665-4514A8EC3939}" srcOrd="0" destOrd="0" presId="urn:microsoft.com/office/officeart/2008/layout/VerticalCircleList"/>
    <dgm:cxn modelId="{F3E1397A-F430-4EA0-91FC-6BD8B8307D34}" type="presParOf" srcId="{20630B44-9C92-4F26-B5D2-662991592FBA}" destId="{FB45936A-8E00-4F13-8108-14B2DD572707}" srcOrd="1" destOrd="0" presId="urn:microsoft.com/office/officeart/2008/layout/VerticalCircleList"/>
    <dgm:cxn modelId="{D78F0E78-9D95-4D42-A6B5-7480CE7A207C}" type="presParOf" srcId="{20630B44-9C92-4F26-B5D2-662991592FBA}" destId="{906EAB07-A978-496F-A1A1-25F8B8B06A12}" srcOrd="2" destOrd="0" presId="urn:microsoft.com/office/officeart/2008/layout/VerticalCircleList"/>
    <dgm:cxn modelId="{9711CF13-DAC1-4EAC-8269-6118660499FD}" type="presParOf" srcId="{C9968192-F5E5-4187-814C-56D87FBFC553}" destId="{073084C9-CCD3-4132-8D9F-A2C4B35A6B58}" srcOrd="1" destOrd="0" presId="urn:microsoft.com/office/officeart/2008/layout/VerticalCircleList"/>
    <dgm:cxn modelId="{BD731E89-0DA1-491F-B395-3837B746F9BB}" type="presParOf" srcId="{073084C9-CCD3-4132-8D9F-A2C4B35A6B58}" destId="{8442D2AD-BB5A-4008-B581-F9D240B3FFA2}" srcOrd="0" destOrd="0" presId="urn:microsoft.com/office/officeart/2008/layout/VerticalCircleList"/>
    <dgm:cxn modelId="{B6CD9E4C-3C5D-4189-92C0-47A49505F088}" type="presParOf" srcId="{073084C9-CCD3-4132-8D9F-A2C4B35A6B58}" destId="{C37BD1D3-65E3-42A2-95B1-91AB4D4BF006}" srcOrd="1" destOrd="0" presId="urn:microsoft.com/office/officeart/2008/layout/VerticalCircleList"/>
    <dgm:cxn modelId="{3256CEAD-8CF0-4223-B9EC-614B23986C4E}" type="presParOf" srcId="{073084C9-CCD3-4132-8D9F-A2C4B35A6B58}" destId="{A2D2F5DB-E1B8-4869-B68A-7895EABE88D3}" srcOrd="2" destOrd="0" presId="urn:microsoft.com/office/officeart/2008/layout/VerticalCircleList"/>
    <dgm:cxn modelId="{9F427790-CD65-4C50-9059-DAA180F83968}" type="presParOf" srcId="{C9968192-F5E5-4187-814C-56D87FBFC553}" destId="{78FD863B-B299-4DB5-9CCA-C264A0BC2642}" srcOrd="2" destOrd="0" presId="urn:microsoft.com/office/officeart/2008/layout/VerticalCircleList"/>
    <dgm:cxn modelId="{7B9E510B-9915-42C0-8F3E-75223F664EBB}" type="presParOf" srcId="{78FD863B-B299-4DB5-9CCA-C264A0BC2642}" destId="{22ADF9D5-DE79-42A9-A8BC-CB6414341691}" srcOrd="0" destOrd="0" presId="urn:microsoft.com/office/officeart/2008/layout/VerticalCircleList"/>
    <dgm:cxn modelId="{29FB7A99-1DD9-4DE8-94D8-3B39AFFDED7F}" type="presParOf" srcId="{78FD863B-B299-4DB5-9CCA-C264A0BC2642}" destId="{2E61D0E5-26CF-41D8-A173-2A04580512D1}" srcOrd="1" destOrd="0" presId="urn:microsoft.com/office/officeart/2008/layout/VerticalCircleList"/>
    <dgm:cxn modelId="{3AB54727-D2EA-404A-9C0D-D0C26FA917E9}" type="presParOf" srcId="{78FD863B-B299-4DB5-9CCA-C264A0BC2642}" destId="{A2DF3482-58DA-4EB5-9D69-044DC1FABDFE}"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281F96-114A-42DA-B061-1591299BA7B1}"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EB1C5003-646A-416C-BFA5-CB4660D805FE}">
      <dgm:prSet/>
      <dgm:spPr/>
      <dgm:t>
        <a:bodyPr/>
        <a:lstStyle/>
        <a:p>
          <a:r>
            <a:rPr lang="en-US" dirty="0"/>
            <a:t>Improves fine motor skills, eye-hand coordination, and visual motor skills</a:t>
          </a:r>
        </a:p>
      </dgm:t>
    </dgm:pt>
    <dgm:pt modelId="{048E6A12-BF20-4201-A9D7-F9CFDDB8763F}" type="parTrans" cxnId="{BE566682-945E-46D6-BEEF-E3E10A3238EA}">
      <dgm:prSet/>
      <dgm:spPr/>
      <dgm:t>
        <a:bodyPr/>
        <a:lstStyle/>
        <a:p>
          <a:endParaRPr lang="en-US"/>
        </a:p>
      </dgm:t>
    </dgm:pt>
    <dgm:pt modelId="{1284CCFB-1215-4773-AE3A-44FF13E9243C}" type="sibTrans" cxnId="{BE566682-945E-46D6-BEEF-E3E10A3238EA}">
      <dgm:prSet/>
      <dgm:spPr/>
      <dgm:t>
        <a:bodyPr/>
        <a:lstStyle/>
        <a:p>
          <a:endParaRPr lang="en-US"/>
        </a:p>
      </dgm:t>
    </dgm:pt>
    <dgm:pt modelId="{88F448A6-4D89-4E49-B8CD-D8B0B55047F3}">
      <dgm:prSet custT="1"/>
      <dgm:spPr/>
      <dgm:t>
        <a:bodyPr/>
        <a:lstStyle/>
        <a:p>
          <a:r>
            <a:rPr lang="en-US" sz="2400" dirty="0"/>
            <a:t>Playing and manipulating toys</a:t>
          </a:r>
        </a:p>
      </dgm:t>
    </dgm:pt>
    <dgm:pt modelId="{B3556741-04D4-4175-95B5-C57B2E602750}" type="parTrans" cxnId="{54949D45-AFB1-474C-BF06-52FDA7AE212B}">
      <dgm:prSet/>
      <dgm:spPr/>
      <dgm:t>
        <a:bodyPr/>
        <a:lstStyle/>
        <a:p>
          <a:endParaRPr lang="en-US"/>
        </a:p>
      </dgm:t>
    </dgm:pt>
    <dgm:pt modelId="{871D86C7-2CD3-480F-B7A5-96592DF70506}" type="sibTrans" cxnId="{54949D45-AFB1-474C-BF06-52FDA7AE212B}">
      <dgm:prSet/>
      <dgm:spPr/>
      <dgm:t>
        <a:bodyPr/>
        <a:lstStyle/>
        <a:p>
          <a:endParaRPr lang="en-US"/>
        </a:p>
      </dgm:t>
    </dgm:pt>
    <dgm:pt modelId="{5AE1D1B6-7618-43D8-9378-380692FF33B2}">
      <dgm:prSet custT="1"/>
      <dgm:spPr/>
      <dgm:t>
        <a:bodyPr/>
        <a:lstStyle/>
        <a:p>
          <a:r>
            <a:rPr lang="en-US" sz="2400" dirty="0"/>
            <a:t>Dressing</a:t>
          </a:r>
        </a:p>
      </dgm:t>
    </dgm:pt>
    <dgm:pt modelId="{42903A93-78B8-4AA4-92EE-8442EE396C4D}" type="parTrans" cxnId="{9D10FFD9-4794-48D1-8965-1D5C16F02F40}">
      <dgm:prSet/>
      <dgm:spPr/>
      <dgm:t>
        <a:bodyPr/>
        <a:lstStyle/>
        <a:p>
          <a:endParaRPr lang="en-US"/>
        </a:p>
      </dgm:t>
    </dgm:pt>
    <dgm:pt modelId="{22AC8F0E-88F7-454A-9563-B90C5116FAF7}" type="sibTrans" cxnId="{9D10FFD9-4794-48D1-8965-1D5C16F02F40}">
      <dgm:prSet/>
      <dgm:spPr/>
      <dgm:t>
        <a:bodyPr/>
        <a:lstStyle/>
        <a:p>
          <a:endParaRPr lang="en-US"/>
        </a:p>
      </dgm:t>
    </dgm:pt>
    <dgm:pt modelId="{263E12E4-B910-40CC-AA67-D5F6680911D9}">
      <dgm:prSet custT="1"/>
      <dgm:spPr/>
      <dgm:t>
        <a:bodyPr/>
        <a:lstStyle/>
        <a:p>
          <a:r>
            <a:rPr lang="en-US" sz="2400" dirty="0"/>
            <a:t>Eating</a:t>
          </a:r>
        </a:p>
      </dgm:t>
    </dgm:pt>
    <dgm:pt modelId="{41AD9FF1-8328-4572-9C09-96D110CC6234}" type="parTrans" cxnId="{48DF44E0-3A01-47A9-B15A-E4EBD10CA27E}">
      <dgm:prSet/>
      <dgm:spPr/>
      <dgm:t>
        <a:bodyPr/>
        <a:lstStyle/>
        <a:p>
          <a:endParaRPr lang="en-US"/>
        </a:p>
      </dgm:t>
    </dgm:pt>
    <dgm:pt modelId="{C47277E7-05AC-410E-A608-CF4DD8F35C92}" type="sibTrans" cxnId="{48DF44E0-3A01-47A9-B15A-E4EBD10CA27E}">
      <dgm:prSet/>
      <dgm:spPr/>
      <dgm:t>
        <a:bodyPr/>
        <a:lstStyle/>
        <a:p>
          <a:endParaRPr lang="en-US"/>
        </a:p>
      </dgm:t>
    </dgm:pt>
    <dgm:pt modelId="{06F58F13-839B-4839-9029-F02AECF75159}">
      <dgm:prSet custT="1"/>
      <dgm:spPr/>
      <dgm:t>
        <a:bodyPr/>
        <a:lstStyle/>
        <a:p>
          <a:r>
            <a:rPr lang="en-US" sz="2400" dirty="0"/>
            <a:t>Writing</a:t>
          </a:r>
        </a:p>
      </dgm:t>
    </dgm:pt>
    <dgm:pt modelId="{668FF051-E752-42A9-ACCF-A52138EADA7A}" type="parTrans" cxnId="{2CC33C6F-43A7-4308-9540-84E44AADACED}">
      <dgm:prSet/>
      <dgm:spPr/>
      <dgm:t>
        <a:bodyPr/>
        <a:lstStyle/>
        <a:p>
          <a:endParaRPr lang="en-US"/>
        </a:p>
      </dgm:t>
    </dgm:pt>
    <dgm:pt modelId="{BEE5928F-983D-444E-838F-77FEEFEA02F3}" type="sibTrans" cxnId="{2CC33C6F-43A7-4308-9540-84E44AADACED}">
      <dgm:prSet/>
      <dgm:spPr/>
      <dgm:t>
        <a:bodyPr/>
        <a:lstStyle/>
        <a:p>
          <a:endParaRPr lang="en-US"/>
        </a:p>
      </dgm:t>
    </dgm:pt>
    <dgm:pt modelId="{9F008F11-A79F-4DEB-9934-C16360D51C33}">
      <dgm:prSet custT="1"/>
      <dgm:spPr/>
      <dgm:t>
        <a:bodyPr/>
        <a:lstStyle/>
        <a:p>
          <a:r>
            <a:rPr lang="en-US" sz="2400" dirty="0"/>
            <a:t>Academics</a:t>
          </a:r>
        </a:p>
      </dgm:t>
    </dgm:pt>
    <dgm:pt modelId="{710C9B39-C459-45B8-BA62-5914425325D6}" type="parTrans" cxnId="{5BD514A5-AB79-469B-9683-9D94ADBB2B22}">
      <dgm:prSet/>
      <dgm:spPr/>
      <dgm:t>
        <a:bodyPr/>
        <a:lstStyle/>
        <a:p>
          <a:endParaRPr lang="en-US"/>
        </a:p>
      </dgm:t>
    </dgm:pt>
    <dgm:pt modelId="{79255C3F-1D32-41BA-960D-17FAADAC716A}" type="sibTrans" cxnId="{5BD514A5-AB79-469B-9683-9D94ADBB2B22}">
      <dgm:prSet/>
      <dgm:spPr/>
      <dgm:t>
        <a:bodyPr/>
        <a:lstStyle/>
        <a:p>
          <a:endParaRPr lang="en-US"/>
        </a:p>
      </dgm:t>
    </dgm:pt>
    <dgm:pt modelId="{70EDFEAD-D58A-48D3-9DB4-61BE18461D4A}">
      <dgm:prSet/>
      <dgm:spPr/>
      <dgm:t>
        <a:bodyPr/>
        <a:lstStyle/>
        <a:p>
          <a:r>
            <a:rPr lang="en-US" dirty="0"/>
            <a:t>Sensory Integration </a:t>
          </a:r>
        </a:p>
      </dgm:t>
    </dgm:pt>
    <dgm:pt modelId="{5C338844-AF8D-4848-93E6-179E088F0C53}" type="parTrans" cxnId="{309A65B5-6D56-429D-B39B-2704CDFEC0CE}">
      <dgm:prSet/>
      <dgm:spPr/>
      <dgm:t>
        <a:bodyPr/>
        <a:lstStyle/>
        <a:p>
          <a:endParaRPr lang="en-US"/>
        </a:p>
      </dgm:t>
    </dgm:pt>
    <dgm:pt modelId="{F8CE2105-1496-44F3-9E75-894CF680104A}" type="sibTrans" cxnId="{309A65B5-6D56-429D-B39B-2704CDFEC0CE}">
      <dgm:prSet/>
      <dgm:spPr/>
      <dgm:t>
        <a:bodyPr/>
        <a:lstStyle/>
        <a:p>
          <a:endParaRPr lang="en-US"/>
        </a:p>
      </dgm:t>
    </dgm:pt>
    <dgm:pt modelId="{F1C1B215-B4E9-47D4-A657-0F2E4DC29847}">
      <dgm:prSet custT="1"/>
      <dgm:spPr/>
      <dgm:t>
        <a:bodyPr/>
        <a:lstStyle/>
        <a:p>
          <a:r>
            <a:rPr lang="en-US" sz="2400" dirty="0"/>
            <a:t>Processes sensory information from environment (sight, sound, movement, taste, touch), to the brain </a:t>
          </a:r>
        </a:p>
      </dgm:t>
    </dgm:pt>
    <dgm:pt modelId="{EF515839-0F35-4666-983A-008F309E2572}" type="parTrans" cxnId="{3CBF51B8-F3F8-4AAA-952F-BF971A516FD0}">
      <dgm:prSet/>
      <dgm:spPr/>
      <dgm:t>
        <a:bodyPr/>
        <a:lstStyle/>
        <a:p>
          <a:endParaRPr lang="en-US"/>
        </a:p>
      </dgm:t>
    </dgm:pt>
    <dgm:pt modelId="{3209C0C9-CE3A-4CE1-B230-9E564CE66764}" type="sibTrans" cxnId="{3CBF51B8-F3F8-4AAA-952F-BF971A516FD0}">
      <dgm:prSet/>
      <dgm:spPr/>
      <dgm:t>
        <a:bodyPr/>
        <a:lstStyle/>
        <a:p>
          <a:endParaRPr lang="en-US"/>
        </a:p>
      </dgm:t>
    </dgm:pt>
    <dgm:pt modelId="{7295473A-1184-49AE-ACEE-956D4B04D890}" type="pres">
      <dgm:prSet presAssocID="{62281F96-114A-42DA-B061-1591299BA7B1}" presName="Name0" presStyleCnt="0">
        <dgm:presLayoutVars>
          <dgm:dir/>
          <dgm:animLvl val="lvl"/>
          <dgm:resizeHandles val="exact"/>
        </dgm:presLayoutVars>
      </dgm:prSet>
      <dgm:spPr/>
    </dgm:pt>
    <dgm:pt modelId="{821F9480-5B10-48C6-A433-84011C9DDA30}" type="pres">
      <dgm:prSet presAssocID="{EB1C5003-646A-416C-BFA5-CB4660D805FE}" presName="composite" presStyleCnt="0"/>
      <dgm:spPr/>
    </dgm:pt>
    <dgm:pt modelId="{4134952C-77DD-4805-80D5-24EBE903C299}" type="pres">
      <dgm:prSet presAssocID="{EB1C5003-646A-416C-BFA5-CB4660D805FE}" presName="parTx" presStyleLbl="alignNode1" presStyleIdx="0" presStyleCnt="2">
        <dgm:presLayoutVars>
          <dgm:chMax val="0"/>
          <dgm:chPref val="0"/>
          <dgm:bulletEnabled val="1"/>
        </dgm:presLayoutVars>
      </dgm:prSet>
      <dgm:spPr/>
    </dgm:pt>
    <dgm:pt modelId="{779C4CC6-F512-4759-B0BB-EDCE0544D371}" type="pres">
      <dgm:prSet presAssocID="{EB1C5003-646A-416C-BFA5-CB4660D805FE}" presName="desTx" presStyleLbl="alignAccFollowNode1" presStyleIdx="0" presStyleCnt="2">
        <dgm:presLayoutVars>
          <dgm:bulletEnabled val="1"/>
        </dgm:presLayoutVars>
      </dgm:prSet>
      <dgm:spPr/>
    </dgm:pt>
    <dgm:pt modelId="{EC4A33EB-582F-4AB7-87B3-F8F018908861}" type="pres">
      <dgm:prSet presAssocID="{1284CCFB-1215-4773-AE3A-44FF13E9243C}" presName="space" presStyleCnt="0"/>
      <dgm:spPr/>
    </dgm:pt>
    <dgm:pt modelId="{4320E8EE-9F1A-4E13-835A-72C6FD8570E1}" type="pres">
      <dgm:prSet presAssocID="{70EDFEAD-D58A-48D3-9DB4-61BE18461D4A}" presName="composite" presStyleCnt="0"/>
      <dgm:spPr/>
    </dgm:pt>
    <dgm:pt modelId="{79D065CF-30F3-44DE-A301-41AAFA67ED27}" type="pres">
      <dgm:prSet presAssocID="{70EDFEAD-D58A-48D3-9DB4-61BE18461D4A}" presName="parTx" presStyleLbl="alignNode1" presStyleIdx="1" presStyleCnt="2">
        <dgm:presLayoutVars>
          <dgm:chMax val="0"/>
          <dgm:chPref val="0"/>
          <dgm:bulletEnabled val="1"/>
        </dgm:presLayoutVars>
      </dgm:prSet>
      <dgm:spPr/>
    </dgm:pt>
    <dgm:pt modelId="{6DDAFAD9-F148-4CDB-B796-1BCC16176141}" type="pres">
      <dgm:prSet presAssocID="{70EDFEAD-D58A-48D3-9DB4-61BE18461D4A}" presName="desTx" presStyleLbl="alignAccFollowNode1" presStyleIdx="1" presStyleCnt="2">
        <dgm:presLayoutVars>
          <dgm:bulletEnabled val="1"/>
        </dgm:presLayoutVars>
      </dgm:prSet>
      <dgm:spPr/>
    </dgm:pt>
  </dgm:ptLst>
  <dgm:cxnLst>
    <dgm:cxn modelId="{393FDB0B-7A53-4863-95CA-EFA4C44CCC40}" type="presOf" srcId="{88F448A6-4D89-4E49-B8CD-D8B0B55047F3}" destId="{779C4CC6-F512-4759-B0BB-EDCE0544D371}" srcOrd="0" destOrd="0" presId="urn:microsoft.com/office/officeart/2005/8/layout/hList1"/>
    <dgm:cxn modelId="{90E6CC14-E15E-41FE-9A97-D8869A436028}" type="presOf" srcId="{06F58F13-839B-4839-9029-F02AECF75159}" destId="{779C4CC6-F512-4759-B0BB-EDCE0544D371}" srcOrd="0" destOrd="3" presId="urn:microsoft.com/office/officeart/2005/8/layout/hList1"/>
    <dgm:cxn modelId="{483B9115-E970-4278-BF4C-455DDED3C1B0}" type="presOf" srcId="{70EDFEAD-D58A-48D3-9DB4-61BE18461D4A}" destId="{79D065CF-30F3-44DE-A301-41AAFA67ED27}" srcOrd="0" destOrd="0" presId="urn:microsoft.com/office/officeart/2005/8/layout/hList1"/>
    <dgm:cxn modelId="{BFA1B63E-DD58-4027-93A0-38FAAF82DE83}" type="presOf" srcId="{263E12E4-B910-40CC-AA67-D5F6680911D9}" destId="{779C4CC6-F512-4759-B0BB-EDCE0544D371}" srcOrd="0" destOrd="2" presId="urn:microsoft.com/office/officeart/2005/8/layout/hList1"/>
    <dgm:cxn modelId="{54949D45-AFB1-474C-BF06-52FDA7AE212B}" srcId="{EB1C5003-646A-416C-BFA5-CB4660D805FE}" destId="{88F448A6-4D89-4E49-B8CD-D8B0B55047F3}" srcOrd="0" destOrd="0" parTransId="{B3556741-04D4-4175-95B5-C57B2E602750}" sibTransId="{871D86C7-2CD3-480F-B7A5-96592DF70506}"/>
    <dgm:cxn modelId="{2CC33C6F-43A7-4308-9540-84E44AADACED}" srcId="{EB1C5003-646A-416C-BFA5-CB4660D805FE}" destId="{06F58F13-839B-4839-9029-F02AECF75159}" srcOrd="3" destOrd="0" parTransId="{668FF051-E752-42A9-ACCF-A52138EADA7A}" sibTransId="{BEE5928F-983D-444E-838F-77FEEFEA02F3}"/>
    <dgm:cxn modelId="{BE566682-945E-46D6-BEEF-E3E10A3238EA}" srcId="{62281F96-114A-42DA-B061-1591299BA7B1}" destId="{EB1C5003-646A-416C-BFA5-CB4660D805FE}" srcOrd="0" destOrd="0" parTransId="{048E6A12-BF20-4201-A9D7-F9CFDDB8763F}" sibTransId="{1284CCFB-1215-4773-AE3A-44FF13E9243C}"/>
    <dgm:cxn modelId="{A2A49C8F-9E91-4A91-9941-64B2D7A85E94}" type="presOf" srcId="{F1C1B215-B4E9-47D4-A657-0F2E4DC29847}" destId="{6DDAFAD9-F148-4CDB-B796-1BCC16176141}" srcOrd="0" destOrd="0" presId="urn:microsoft.com/office/officeart/2005/8/layout/hList1"/>
    <dgm:cxn modelId="{5BD514A5-AB79-469B-9683-9D94ADBB2B22}" srcId="{EB1C5003-646A-416C-BFA5-CB4660D805FE}" destId="{9F008F11-A79F-4DEB-9934-C16360D51C33}" srcOrd="4" destOrd="0" parTransId="{710C9B39-C459-45B8-BA62-5914425325D6}" sibTransId="{79255C3F-1D32-41BA-960D-17FAADAC716A}"/>
    <dgm:cxn modelId="{309A65B5-6D56-429D-B39B-2704CDFEC0CE}" srcId="{62281F96-114A-42DA-B061-1591299BA7B1}" destId="{70EDFEAD-D58A-48D3-9DB4-61BE18461D4A}" srcOrd="1" destOrd="0" parTransId="{5C338844-AF8D-4848-93E6-179E088F0C53}" sibTransId="{F8CE2105-1496-44F3-9E75-894CF680104A}"/>
    <dgm:cxn modelId="{3CBF51B8-F3F8-4AAA-952F-BF971A516FD0}" srcId="{70EDFEAD-D58A-48D3-9DB4-61BE18461D4A}" destId="{F1C1B215-B4E9-47D4-A657-0F2E4DC29847}" srcOrd="0" destOrd="0" parTransId="{EF515839-0F35-4666-983A-008F309E2572}" sibTransId="{3209C0C9-CE3A-4CE1-B230-9E564CE66764}"/>
    <dgm:cxn modelId="{A35D13BA-E28C-49CA-8C6B-3D3EC582ABD4}" type="presOf" srcId="{5AE1D1B6-7618-43D8-9378-380692FF33B2}" destId="{779C4CC6-F512-4759-B0BB-EDCE0544D371}" srcOrd="0" destOrd="1" presId="urn:microsoft.com/office/officeart/2005/8/layout/hList1"/>
    <dgm:cxn modelId="{0C8F9EC3-1900-4A81-9365-FF3469700FD3}" type="presOf" srcId="{62281F96-114A-42DA-B061-1591299BA7B1}" destId="{7295473A-1184-49AE-ACEE-956D4B04D890}" srcOrd="0" destOrd="0" presId="urn:microsoft.com/office/officeart/2005/8/layout/hList1"/>
    <dgm:cxn modelId="{46E2ECC5-ED9B-4A89-BDE8-259D07BB2408}" type="presOf" srcId="{9F008F11-A79F-4DEB-9934-C16360D51C33}" destId="{779C4CC6-F512-4759-B0BB-EDCE0544D371}" srcOrd="0" destOrd="4" presId="urn:microsoft.com/office/officeart/2005/8/layout/hList1"/>
    <dgm:cxn modelId="{9D10FFD9-4794-48D1-8965-1D5C16F02F40}" srcId="{EB1C5003-646A-416C-BFA5-CB4660D805FE}" destId="{5AE1D1B6-7618-43D8-9378-380692FF33B2}" srcOrd="1" destOrd="0" parTransId="{42903A93-78B8-4AA4-92EE-8442EE396C4D}" sibTransId="{22AC8F0E-88F7-454A-9563-B90C5116FAF7}"/>
    <dgm:cxn modelId="{48DF44E0-3A01-47A9-B15A-E4EBD10CA27E}" srcId="{EB1C5003-646A-416C-BFA5-CB4660D805FE}" destId="{263E12E4-B910-40CC-AA67-D5F6680911D9}" srcOrd="2" destOrd="0" parTransId="{41AD9FF1-8328-4572-9C09-96D110CC6234}" sibTransId="{C47277E7-05AC-410E-A608-CF4DD8F35C92}"/>
    <dgm:cxn modelId="{6D95A7E6-F7A4-48C9-A31B-F7F072DB5ED9}" type="presOf" srcId="{EB1C5003-646A-416C-BFA5-CB4660D805FE}" destId="{4134952C-77DD-4805-80D5-24EBE903C299}" srcOrd="0" destOrd="0" presId="urn:microsoft.com/office/officeart/2005/8/layout/hList1"/>
    <dgm:cxn modelId="{BC712A94-89DE-417B-8A8C-84033F6E882E}" type="presParOf" srcId="{7295473A-1184-49AE-ACEE-956D4B04D890}" destId="{821F9480-5B10-48C6-A433-84011C9DDA30}" srcOrd="0" destOrd="0" presId="urn:microsoft.com/office/officeart/2005/8/layout/hList1"/>
    <dgm:cxn modelId="{94A0C575-A4DA-440A-BDDD-85C314FAF09D}" type="presParOf" srcId="{821F9480-5B10-48C6-A433-84011C9DDA30}" destId="{4134952C-77DD-4805-80D5-24EBE903C299}" srcOrd="0" destOrd="0" presId="urn:microsoft.com/office/officeart/2005/8/layout/hList1"/>
    <dgm:cxn modelId="{B2F207E9-3DC2-4265-B3AF-86D9B5C93BFE}" type="presParOf" srcId="{821F9480-5B10-48C6-A433-84011C9DDA30}" destId="{779C4CC6-F512-4759-B0BB-EDCE0544D371}" srcOrd="1" destOrd="0" presId="urn:microsoft.com/office/officeart/2005/8/layout/hList1"/>
    <dgm:cxn modelId="{73BAE43A-3487-468A-9952-B979BE7042E8}" type="presParOf" srcId="{7295473A-1184-49AE-ACEE-956D4B04D890}" destId="{EC4A33EB-582F-4AB7-87B3-F8F018908861}" srcOrd="1" destOrd="0" presId="urn:microsoft.com/office/officeart/2005/8/layout/hList1"/>
    <dgm:cxn modelId="{11E5C580-DDB0-4783-AFAB-39C160DD488C}" type="presParOf" srcId="{7295473A-1184-49AE-ACEE-956D4B04D890}" destId="{4320E8EE-9F1A-4E13-835A-72C6FD8570E1}" srcOrd="2" destOrd="0" presId="urn:microsoft.com/office/officeart/2005/8/layout/hList1"/>
    <dgm:cxn modelId="{EA754747-92FE-48B8-80FD-FF85A593D23D}" type="presParOf" srcId="{4320E8EE-9F1A-4E13-835A-72C6FD8570E1}" destId="{79D065CF-30F3-44DE-A301-41AAFA67ED27}" srcOrd="0" destOrd="0" presId="urn:microsoft.com/office/officeart/2005/8/layout/hList1"/>
    <dgm:cxn modelId="{F5B6EE99-5EB7-4620-846A-83BECB67FA09}" type="presParOf" srcId="{4320E8EE-9F1A-4E13-835A-72C6FD8570E1}" destId="{6DDAFAD9-F148-4CDB-B796-1BCC1617614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21621F-191B-4E10-BCFE-C66DBB9991E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26E48380-16E2-428F-8410-B984A6C485C5}">
      <dgm:prSet/>
      <dgm:spPr/>
      <dgm:t>
        <a:bodyPr/>
        <a:lstStyle/>
        <a:p>
          <a:r>
            <a:rPr lang="en-US" dirty="0"/>
            <a:t>Promotes receptive communication</a:t>
          </a:r>
        </a:p>
      </dgm:t>
    </dgm:pt>
    <dgm:pt modelId="{0C1E303B-37B7-4919-ABC8-62B7A4742614}" type="parTrans" cxnId="{CADB1681-8971-4CD8-B5CD-8B888ADC0171}">
      <dgm:prSet/>
      <dgm:spPr/>
      <dgm:t>
        <a:bodyPr/>
        <a:lstStyle/>
        <a:p>
          <a:endParaRPr lang="en-US"/>
        </a:p>
      </dgm:t>
    </dgm:pt>
    <dgm:pt modelId="{3EF5C046-7410-4954-8DA2-E73CE90022EA}" type="sibTrans" cxnId="{CADB1681-8971-4CD8-B5CD-8B888ADC0171}">
      <dgm:prSet/>
      <dgm:spPr/>
      <dgm:t>
        <a:bodyPr/>
        <a:lstStyle/>
        <a:p>
          <a:endParaRPr lang="en-US"/>
        </a:p>
      </dgm:t>
    </dgm:pt>
    <dgm:pt modelId="{29A3CB70-FAD7-4858-B3E3-DF601FA46E60}">
      <dgm:prSet/>
      <dgm:spPr/>
      <dgm:t>
        <a:bodyPr/>
        <a:lstStyle/>
        <a:p>
          <a:r>
            <a:rPr lang="en-US" dirty="0"/>
            <a:t> Understanding the message from others</a:t>
          </a:r>
        </a:p>
      </dgm:t>
    </dgm:pt>
    <dgm:pt modelId="{0A331B75-9BF8-49E3-A1C9-69BA633D5CB5}" type="parTrans" cxnId="{84E32AB5-D349-4B17-A273-0CEFAC97C0A9}">
      <dgm:prSet/>
      <dgm:spPr/>
      <dgm:t>
        <a:bodyPr/>
        <a:lstStyle/>
        <a:p>
          <a:endParaRPr lang="en-US"/>
        </a:p>
      </dgm:t>
    </dgm:pt>
    <dgm:pt modelId="{A0427BC7-A658-4EC0-937B-AB1D71007E2C}" type="sibTrans" cxnId="{84E32AB5-D349-4B17-A273-0CEFAC97C0A9}">
      <dgm:prSet/>
      <dgm:spPr/>
      <dgm:t>
        <a:bodyPr/>
        <a:lstStyle/>
        <a:p>
          <a:endParaRPr lang="en-US"/>
        </a:p>
      </dgm:t>
    </dgm:pt>
    <dgm:pt modelId="{0FB5EACE-7D53-4092-A936-A5C1D0695354}">
      <dgm:prSet/>
      <dgm:spPr/>
      <dgm:t>
        <a:bodyPr/>
        <a:lstStyle/>
        <a:p>
          <a:r>
            <a:rPr lang="en-US" dirty="0"/>
            <a:t> Learns to use pronouns and prepositions</a:t>
          </a:r>
        </a:p>
      </dgm:t>
    </dgm:pt>
    <dgm:pt modelId="{5014A4AA-4D99-46C0-8245-52E98B8737DF}" type="parTrans" cxnId="{74E08581-185C-4E1C-912F-A405E228C992}">
      <dgm:prSet/>
      <dgm:spPr/>
      <dgm:t>
        <a:bodyPr/>
        <a:lstStyle/>
        <a:p>
          <a:endParaRPr lang="en-US"/>
        </a:p>
      </dgm:t>
    </dgm:pt>
    <dgm:pt modelId="{CC1F8B33-0C50-4FCB-ADFC-86FC38EDFA8D}" type="sibTrans" cxnId="{74E08581-185C-4E1C-912F-A405E228C992}">
      <dgm:prSet/>
      <dgm:spPr/>
      <dgm:t>
        <a:bodyPr/>
        <a:lstStyle/>
        <a:p>
          <a:endParaRPr lang="en-US"/>
        </a:p>
      </dgm:t>
    </dgm:pt>
    <dgm:pt modelId="{4D7D6E87-BD03-4DFB-9207-F845436E92C7}">
      <dgm:prSet/>
      <dgm:spPr/>
      <dgm:t>
        <a:bodyPr/>
        <a:lstStyle/>
        <a:p>
          <a:r>
            <a:rPr lang="en-US"/>
            <a:t>Aids in expressive communication</a:t>
          </a:r>
        </a:p>
      </dgm:t>
    </dgm:pt>
    <dgm:pt modelId="{0B2EE022-5E68-4834-AD09-DE9AE5BDFF5C}" type="parTrans" cxnId="{FC34DB86-0931-43EB-AC96-DE98EB784290}">
      <dgm:prSet/>
      <dgm:spPr/>
      <dgm:t>
        <a:bodyPr/>
        <a:lstStyle/>
        <a:p>
          <a:endParaRPr lang="en-US"/>
        </a:p>
      </dgm:t>
    </dgm:pt>
    <dgm:pt modelId="{C68865DB-08A2-4A6A-B0BD-13A38C199C92}" type="sibTrans" cxnId="{FC34DB86-0931-43EB-AC96-DE98EB784290}">
      <dgm:prSet/>
      <dgm:spPr/>
      <dgm:t>
        <a:bodyPr/>
        <a:lstStyle/>
        <a:p>
          <a:endParaRPr lang="en-US"/>
        </a:p>
      </dgm:t>
    </dgm:pt>
    <dgm:pt modelId="{ADB0F4D6-F150-4D27-9AD3-F27F8074AFB8}">
      <dgm:prSet/>
      <dgm:spPr/>
      <dgm:t>
        <a:bodyPr/>
        <a:lstStyle/>
        <a:p>
          <a:r>
            <a:rPr lang="en-US" dirty="0"/>
            <a:t> Expressing messages through words and sentences</a:t>
          </a:r>
        </a:p>
      </dgm:t>
    </dgm:pt>
    <dgm:pt modelId="{BA5D54E6-F907-46A1-92D9-228CB56DECAB}" type="parTrans" cxnId="{EC3B8A51-DE51-467B-8BE6-70C25456750E}">
      <dgm:prSet/>
      <dgm:spPr/>
      <dgm:t>
        <a:bodyPr/>
        <a:lstStyle/>
        <a:p>
          <a:endParaRPr lang="en-US"/>
        </a:p>
      </dgm:t>
    </dgm:pt>
    <dgm:pt modelId="{F38EA033-9BFB-4555-82D9-0A753EF53F34}" type="sibTrans" cxnId="{EC3B8A51-DE51-467B-8BE6-70C25456750E}">
      <dgm:prSet/>
      <dgm:spPr/>
      <dgm:t>
        <a:bodyPr/>
        <a:lstStyle/>
        <a:p>
          <a:endParaRPr lang="en-US"/>
        </a:p>
      </dgm:t>
    </dgm:pt>
    <dgm:pt modelId="{D2F1CDDC-E652-4BF7-A164-6B2CB2539CF6}">
      <dgm:prSet/>
      <dgm:spPr/>
      <dgm:t>
        <a:bodyPr/>
        <a:lstStyle/>
        <a:p>
          <a:r>
            <a:rPr lang="en-US" dirty="0"/>
            <a:t> Babbling, gesturing, joint referencing, and turn taking</a:t>
          </a:r>
        </a:p>
      </dgm:t>
    </dgm:pt>
    <dgm:pt modelId="{8F2A1F11-4535-40F7-9EC0-F07C6C56EEA8}" type="parTrans" cxnId="{E60FB52F-366B-46FF-B272-5EFFA5C50790}">
      <dgm:prSet/>
      <dgm:spPr/>
      <dgm:t>
        <a:bodyPr/>
        <a:lstStyle/>
        <a:p>
          <a:endParaRPr lang="en-US"/>
        </a:p>
      </dgm:t>
    </dgm:pt>
    <dgm:pt modelId="{51947C1D-E28A-4576-BBEC-8E25850E7A48}" type="sibTrans" cxnId="{E60FB52F-366B-46FF-B272-5EFFA5C50790}">
      <dgm:prSet/>
      <dgm:spPr/>
      <dgm:t>
        <a:bodyPr/>
        <a:lstStyle/>
        <a:p>
          <a:endParaRPr lang="en-US"/>
        </a:p>
      </dgm:t>
    </dgm:pt>
    <dgm:pt modelId="{AD12B9C8-ED25-4F3B-8028-5D54EBA74BD6}">
      <dgm:prSet/>
      <dgm:spPr/>
      <dgm:t>
        <a:bodyPr/>
        <a:lstStyle/>
        <a:p>
          <a:r>
            <a:rPr lang="en-US" dirty="0"/>
            <a:t> Naming objects and pictures</a:t>
          </a:r>
        </a:p>
      </dgm:t>
    </dgm:pt>
    <dgm:pt modelId="{58BE0BA1-35A8-49BE-8CCF-F83CCC4194DA}" type="parTrans" cxnId="{287C446D-B507-4736-8284-73B4E7B0830A}">
      <dgm:prSet/>
      <dgm:spPr/>
      <dgm:t>
        <a:bodyPr/>
        <a:lstStyle/>
        <a:p>
          <a:endParaRPr lang="en-US"/>
        </a:p>
      </dgm:t>
    </dgm:pt>
    <dgm:pt modelId="{F07C0568-D495-4297-ADB5-09417DED0CAC}" type="sibTrans" cxnId="{287C446D-B507-4736-8284-73B4E7B0830A}">
      <dgm:prSet/>
      <dgm:spPr/>
      <dgm:t>
        <a:bodyPr/>
        <a:lstStyle/>
        <a:p>
          <a:endParaRPr lang="en-US"/>
        </a:p>
      </dgm:t>
    </dgm:pt>
    <dgm:pt modelId="{221C0FE1-26DA-457A-B104-579366615356}">
      <dgm:prSet/>
      <dgm:spPr/>
      <dgm:t>
        <a:bodyPr/>
        <a:lstStyle/>
        <a:p>
          <a:r>
            <a:rPr lang="en-US"/>
            <a:t>Develops pragmatic communication </a:t>
          </a:r>
        </a:p>
      </dgm:t>
    </dgm:pt>
    <dgm:pt modelId="{CDCA2875-7617-4602-AD2F-217F606B3DA4}" type="parTrans" cxnId="{F83CF764-D81E-4B64-B557-AFB3B7D0DE8B}">
      <dgm:prSet/>
      <dgm:spPr/>
      <dgm:t>
        <a:bodyPr/>
        <a:lstStyle/>
        <a:p>
          <a:endParaRPr lang="en-US"/>
        </a:p>
      </dgm:t>
    </dgm:pt>
    <dgm:pt modelId="{E28D95C5-D20E-4140-B4E6-AF134CE66C01}" type="sibTrans" cxnId="{F83CF764-D81E-4B64-B557-AFB3B7D0DE8B}">
      <dgm:prSet/>
      <dgm:spPr/>
      <dgm:t>
        <a:bodyPr/>
        <a:lstStyle/>
        <a:p>
          <a:endParaRPr lang="en-US"/>
        </a:p>
      </dgm:t>
    </dgm:pt>
    <dgm:pt modelId="{63A32D50-4549-41F7-BA74-F366C24DB2B2}">
      <dgm:prSet/>
      <dgm:spPr/>
      <dgm:t>
        <a:bodyPr/>
        <a:lstStyle/>
        <a:p>
          <a:r>
            <a:rPr lang="en-US" dirty="0"/>
            <a:t> Social language</a:t>
          </a:r>
        </a:p>
      </dgm:t>
    </dgm:pt>
    <dgm:pt modelId="{BE8E4CB1-418F-49D1-BD0D-DE64F0F0E3E2}" type="parTrans" cxnId="{547877B6-E219-4F05-BF21-C5C744A0B6FC}">
      <dgm:prSet/>
      <dgm:spPr/>
      <dgm:t>
        <a:bodyPr/>
        <a:lstStyle/>
        <a:p>
          <a:endParaRPr lang="en-US"/>
        </a:p>
      </dgm:t>
    </dgm:pt>
    <dgm:pt modelId="{58C790BB-4929-48EF-851B-62D498CC0DE7}" type="sibTrans" cxnId="{547877B6-E219-4F05-BF21-C5C744A0B6FC}">
      <dgm:prSet/>
      <dgm:spPr/>
      <dgm:t>
        <a:bodyPr/>
        <a:lstStyle/>
        <a:p>
          <a:endParaRPr lang="en-US"/>
        </a:p>
      </dgm:t>
    </dgm:pt>
    <dgm:pt modelId="{2C34FD93-2260-4E78-9514-162304BBC541}">
      <dgm:prSet/>
      <dgm:spPr/>
      <dgm:t>
        <a:bodyPr/>
        <a:lstStyle/>
        <a:p>
          <a:r>
            <a:rPr lang="en-US" dirty="0"/>
            <a:t> Taking turns in conversations</a:t>
          </a:r>
        </a:p>
      </dgm:t>
    </dgm:pt>
    <dgm:pt modelId="{79F9FD33-6F21-4587-BA24-D889E62AE64F}" type="parTrans" cxnId="{AE1908E2-63D1-4463-A598-9895918E3D1A}">
      <dgm:prSet/>
      <dgm:spPr/>
      <dgm:t>
        <a:bodyPr/>
        <a:lstStyle/>
        <a:p>
          <a:endParaRPr lang="en-US"/>
        </a:p>
      </dgm:t>
    </dgm:pt>
    <dgm:pt modelId="{DAFCB348-A48D-4F0D-AE0C-09886C80054F}" type="sibTrans" cxnId="{AE1908E2-63D1-4463-A598-9895918E3D1A}">
      <dgm:prSet/>
      <dgm:spPr/>
      <dgm:t>
        <a:bodyPr/>
        <a:lstStyle/>
        <a:p>
          <a:endParaRPr lang="en-US"/>
        </a:p>
      </dgm:t>
    </dgm:pt>
    <dgm:pt modelId="{03EF3284-2DE8-4045-8F94-75A1CE982FA1}">
      <dgm:prSet/>
      <dgm:spPr/>
      <dgm:t>
        <a:bodyPr/>
        <a:lstStyle/>
        <a:p>
          <a:r>
            <a:rPr lang="en-US" dirty="0"/>
            <a:t> Using words to ask for things, ask for help, answer questions, and make comments </a:t>
          </a:r>
        </a:p>
      </dgm:t>
    </dgm:pt>
    <dgm:pt modelId="{A2D78EE0-AFA0-467B-A493-F284D4D4AD54}" type="parTrans" cxnId="{4FF931A1-D605-49BF-B344-7A3374A67A24}">
      <dgm:prSet/>
      <dgm:spPr/>
      <dgm:t>
        <a:bodyPr/>
        <a:lstStyle/>
        <a:p>
          <a:endParaRPr lang="en-US"/>
        </a:p>
      </dgm:t>
    </dgm:pt>
    <dgm:pt modelId="{A8EF0415-CDB7-4909-9583-CDF9A38B985C}" type="sibTrans" cxnId="{4FF931A1-D605-49BF-B344-7A3374A67A24}">
      <dgm:prSet/>
      <dgm:spPr/>
      <dgm:t>
        <a:bodyPr/>
        <a:lstStyle/>
        <a:p>
          <a:endParaRPr lang="en-US"/>
        </a:p>
      </dgm:t>
    </dgm:pt>
    <dgm:pt modelId="{A7B3F346-9948-4C51-99AB-0A9B4D491BA4}">
      <dgm:prSet/>
      <dgm:spPr/>
      <dgm:t>
        <a:bodyPr/>
        <a:lstStyle/>
        <a:p>
          <a:r>
            <a:rPr lang="en-US" dirty="0"/>
            <a:t> Identifies objects and pictures</a:t>
          </a:r>
        </a:p>
      </dgm:t>
    </dgm:pt>
    <dgm:pt modelId="{10098E96-D316-43B6-9E39-15FEB773CF9D}" type="parTrans" cxnId="{A2C606C9-687E-4E75-98BD-CC68BB249C77}">
      <dgm:prSet/>
      <dgm:spPr/>
      <dgm:t>
        <a:bodyPr/>
        <a:lstStyle/>
        <a:p>
          <a:endParaRPr lang="en-US"/>
        </a:p>
      </dgm:t>
    </dgm:pt>
    <dgm:pt modelId="{704052F4-4D1C-4846-AEE9-B1DB0486A0F2}" type="sibTrans" cxnId="{A2C606C9-687E-4E75-98BD-CC68BB249C77}">
      <dgm:prSet/>
      <dgm:spPr/>
      <dgm:t>
        <a:bodyPr/>
        <a:lstStyle/>
        <a:p>
          <a:endParaRPr lang="en-US"/>
        </a:p>
      </dgm:t>
    </dgm:pt>
    <dgm:pt modelId="{6CD77268-38DA-4040-BAD0-F7402CC8DB43}" type="pres">
      <dgm:prSet presAssocID="{8121621F-191B-4E10-BCFE-C66DBB9991EB}" presName="linear" presStyleCnt="0">
        <dgm:presLayoutVars>
          <dgm:animLvl val="lvl"/>
          <dgm:resizeHandles val="exact"/>
        </dgm:presLayoutVars>
      </dgm:prSet>
      <dgm:spPr/>
    </dgm:pt>
    <dgm:pt modelId="{03C9AB27-A731-4340-90EE-F9A1AE28E8BA}" type="pres">
      <dgm:prSet presAssocID="{26E48380-16E2-428F-8410-B984A6C485C5}" presName="parentText" presStyleLbl="node1" presStyleIdx="0" presStyleCnt="3">
        <dgm:presLayoutVars>
          <dgm:chMax val="0"/>
          <dgm:bulletEnabled val="1"/>
        </dgm:presLayoutVars>
      </dgm:prSet>
      <dgm:spPr/>
    </dgm:pt>
    <dgm:pt modelId="{C071ECDF-5B62-4C1B-9C99-F604F4EC008B}" type="pres">
      <dgm:prSet presAssocID="{26E48380-16E2-428F-8410-B984A6C485C5}" presName="childText" presStyleLbl="revTx" presStyleIdx="0" presStyleCnt="3">
        <dgm:presLayoutVars>
          <dgm:bulletEnabled val="1"/>
        </dgm:presLayoutVars>
      </dgm:prSet>
      <dgm:spPr/>
    </dgm:pt>
    <dgm:pt modelId="{780120EE-7838-496C-88FD-C0C611AD8D6C}" type="pres">
      <dgm:prSet presAssocID="{4D7D6E87-BD03-4DFB-9207-F845436E92C7}" presName="parentText" presStyleLbl="node1" presStyleIdx="1" presStyleCnt="3">
        <dgm:presLayoutVars>
          <dgm:chMax val="0"/>
          <dgm:bulletEnabled val="1"/>
        </dgm:presLayoutVars>
      </dgm:prSet>
      <dgm:spPr/>
    </dgm:pt>
    <dgm:pt modelId="{33F13BFF-5AB1-4162-BDD1-692DBCF9299A}" type="pres">
      <dgm:prSet presAssocID="{4D7D6E87-BD03-4DFB-9207-F845436E92C7}" presName="childText" presStyleLbl="revTx" presStyleIdx="1" presStyleCnt="3">
        <dgm:presLayoutVars>
          <dgm:bulletEnabled val="1"/>
        </dgm:presLayoutVars>
      </dgm:prSet>
      <dgm:spPr/>
    </dgm:pt>
    <dgm:pt modelId="{B0D1DD59-80E4-4016-AB39-3DC568AE8EF3}" type="pres">
      <dgm:prSet presAssocID="{221C0FE1-26DA-457A-B104-579366615356}" presName="parentText" presStyleLbl="node1" presStyleIdx="2" presStyleCnt="3">
        <dgm:presLayoutVars>
          <dgm:chMax val="0"/>
          <dgm:bulletEnabled val="1"/>
        </dgm:presLayoutVars>
      </dgm:prSet>
      <dgm:spPr/>
    </dgm:pt>
    <dgm:pt modelId="{F66AFB79-028A-4621-A2FF-F947F39946C0}" type="pres">
      <dgm:prSet presAssocID="{221C0FE1-26DA-457A-B104-579366615356}" presName="childText" presStyleLbl="revTx" presStyleIdx="2" presStyleCnt="3">
        <dgm:presLayoutVars>
          <dgm:bulletEnabled val="1"/>
        </dgm:presLayoutVars>
      </dgm:prSet>
      <dgm:spPr/>
    </dgm:pt>
  </dgm:ptLst>
  <dgm:cxnLst>
    <dgm:cxn modelId="{B49D3E00-ECEF-4942-9926-89F8EED75DE7}" type="presOf" srcId="{D2F1CDDC-E652-4BF7-A164-6B2CB2539CF6}" destId="{33F13BFF-5AB1-4162-BDD1-692DBCF9299A}" srcOrd="0" destOrd="1" presId="urn:microsoft.com/office/officeart/2005/8/layout/vList2"/>
    <dgm:cxn modelId="{DC16931E-5F8A-4D55-A9CE-7F66AA9AB80E}" type="presOf" srcId="{AD12B9C8-ED25-4F3B-8028-5D54EBA74BD6}" destId="{33F13BFF-5AB1-4162-BDD1-692DBCF9299A}" srcOrd="0" destOrd="2" presId="urn:microsoft.com/office/officeart/2005/8/layout/vList2"/>
    <dgm:cxn modelId="{E60FB52F-366B-46FF-B272-5EFFA5C50790}" srcId="{4D7D6E87-BD03-4DFB-9207-F845436E92C7}" destId="{D2F1CDDC-E652-4BF7-A164-6B2CB2539CF6}" srcOrd="1" destOrd="0" parTransId="{8F2A1F11-4535-40F7-9EC0-F07C6C56EEA8}" sibTransId="{51947C1D-E28A-4576-BBEC-8E25850E7A48}"/>
    <dgm:cxn modelId="{837C9640-BC97-46BC-A551-FAC3ECDDF969}" type="presOf" srcId="{0FB5EACE-7D53-4092-A936-A5C1D0695354}" destId="{C071ECDF-5B62-4C1B-9C99-F604F4EC008B}" srcOrd="0" destOrd="2" presId="urn:microsoft.com/office/officeart/2005/8/layout/vList2"/>
    <dgm:cxn modelId="{88DC255C-8911-462C-92EE-AD18D9C9E480}" type="presOf" srcId="{29A3CB70-FAD7-4858-B3E3-DF601FA46E60}" destId="{C071ECDF-5B62-4C1B-9C99-F604F4EC008B}" srcOrd="0" destOrd="0" presId="urn:microsoft.com/office/officeart/2005/8/layout/vList2"/>
    <dgm:cxn modelId="{2F63D844-C32F-44F4-B025-8C8C5BA16CFE}" type="presOf" srcId="{03EF3284-2DE8-4045-8F94-75A1CE982FA1}" destId="{F66AFB79-028A-4621-A2FF-F947F39946C0}" srcOrd="0" destOrd="2" presId="urn:microsoft.com/office/officeart/2005/8/layout/vList2"/>
    <dgm:cxn modelId="{F83CF764-D81E-4B64-B557-AFB3B7D0DE8B}" srcId="{8121621F-191B-4E10-BCFE-C66DBB9991EB}" destId="{221C0FE1-26DA-457A-B104-579366615356}" srcOrd="2" destOrd="0" parTransId="{CDCA2875-7617-4602-AD2F-217F606B3DA4}" sibTransId="{E28D95C5-D20E-4140-B4E6-AF134CE66C01}"/>
    <dgm:cxn modelId="{287C446D-B507-4736-8284-73B4E7B0830A}" srcId="{4D7D6E87-BD03-4DFB-9207-F845436E92C7}" destId="{AD12B9C8-ED25-4F3B-8028-5D54EBA74BD6}" srcOrd="2" destOrd="0" parTransId="{58BE0BA1-35A8-49BE-8CCF-F83CCC4194DA}" sibTransId="{F07C0568-D495-4297-ADB5-09417DED0CAC}"/>
    <dgm:cxn modelId="{EC3B8A51-DE51-467B-8BE6-70C25456750E}" srcId="{4D7D6E87-BD03-4DFB-9207-F845436E92C7}" destId="{ADB0F4D6-F150-4D27-9AD3-F27F8074AFB8}" srcOrd="0" destOrd="0" parTransId="{BA5D54E6-F907-46A1-92D9-228CB56DECAB}" sibTransId="{F38EA033-9BFB-4555-82D9-0A753EF53F34}"/>
    <dgm:cxn modelId="{CADB1681-8971-4CD8-B5CD-8B888ADC0171}" srcId="{8121621F-191B-4E10-BCFE-C66DBB9991EB}" destId="{26E48380-16E2-428F-8410-B984A6C485C5}" srcOrd="0" destOrd="0" parTransId="{0C1E303B-37B7-4919-ABC8-62B7A4742614}" sibTransId="{3EF5C046-7410-4954-8DA2-E73CE90022EA}"/>
    <dgm:cxn modelId="{74E08581-185C-4E1C-912F-A405E228C992}" srcId="{26E48380-16E2-428F-8410-B984A6C485C5}" destId="{0FB5EACE-7D53-4092-A936-A5C1D0695354}" srcOrd="2" destOrd="0" parTransId="{5014A4AA-4D99-46C0-8245-52E98B8737DF}" sibTransId="{CC1F8B33-0C50-4FCB-ADFC-86FC38EDFA8D}"/>
    <dgm:cxn modelId="{AB809281-73E8-4CE2-8844-39947E526A28}" type="presOf" srcId="{A7B3F346-9948-4C51-99AB-0A9B4D491BA4}" destId="{C071ECDF-5B62-4C1B-9C99-F604F4EC008B}" srcOrd="0" destOrd="1" presId="urn:microsoft.com/office/officeart/2005/8/layout/vList2"/>
    <dgm:cxn modelId="{FC34DB86-0931-43EB-AC96-DE98EB784290}" srcId="{8121621F-191B-4E10-BCFE-C66DBB9991EB}" destId="{4D7D6E87-BD03-4DFB-9207-F845436E92C7}" srcOrd="1" destOrd="0" parTransId="{0B2EE022-5E68-4834-AD09-DE9AE5BDFF5C}" sibTransId="{C68865DB-08A2-4A6A-B0BD-13A38C199C92}"/>
    <dgm:cxn modelId="{662F4F93-B35A-4CBB-9763-492D2D19F61D}" type="presOf" srcId="{2C34FD93-2260-4E78-9514-162304BBC541}" destId="{F66AFB79-028A-4621-A2FF-F947F39946C0}" srcOrd="0" destOrd="1" presId="urn:microsoft.com/office/officeart/2005/8/layout/vList2"/>
    <dgm:cxn modelId="{9E2DE896-C06B-4A41-889D-ED5D8187E575}" type="presOf" srcId="{ADB0F4D6-F150-4D27-9AD3-F27F8074AFB8}" destId="{33F13BFF-5AB1-4162-BDD1-692DBCF9299A}" srcOrd="0" destOrd="0" presId="urn:microsoft.com/office/officeart/2005/8/layout/vList2"/>
    <dgm:cxn modelId="{3912989E-9476-4C85-8D01-46A214C40D82}" type="presOf" srcId="{26E48380-16E2-428F-8410-B984A6C485C5}" destId="{03C9AB27-A731-4340-90EE-F9A1AE28E8BA}" srcOrd="0" destOrd="0" presId="urn:microsoft.com/office/officeart/2005/8/layout/vList2"/>
    <dgm:cxn modelId="{4FF931A1-D605-49BF-B344-7A3374A67A24}" srcId="{221C0FE1-26DA-457A-B104-579366615356}" destId="{03EF3284-2DE8-4045-8F94-75A1CE982FA1}" srcOrd="2" destOrd="0" parTransId="{A2D78EE0-AFA0-467B-A493-F284D4D4AD54}" sibTransId="{A8EF0415-CDB7-4909-9583-CDF9A38B985C}"/>
    <dgm:cxn modelId="{A7DF79B4-FDFF-4F3D-8070-E47A40262BA0}" type="presOf" srcId="{221C0FE1-26DA-457A-B104-579366615356}" destId="{B0D1DD59-80E4-4016-AB39-3DC568AE8EF3}" srcOrd="0" destOrd="0" presId="urn:microsoft.com/office/officeart/2005/8/layout/vList2"/>
    <dgm:cxn modelId="{84E32AB5-D349-4B17-A273-0CEFAC97C0A9}" srcId="{26E48380-16E2-428F-8410-B984A6C485C5}" destId="{29A3CB70-FAD7-4858-B3E3-DF601FA46E60}" srcOrd="0" destOrd="0" parTransId="{0A331B75-9BF8-49E3-A1C9-69BA633D5CB5}" sibTransId="{A0427BC7-A658-4EC0-937B-AB1D71007E2C}"/>
    <dgm:cxn modelId="{547877B6-E219-4F05-BF21-C5C744A0B6FC}" srcId="{221C0FE1-26DA-457A-B104-579366615356}" destId="{63A32D50-4549-41F7-BA74-F366C24DB2B2}" srcOrd="0" destOrd="0" parTransId="{BE8E4CB1-418F-49D1-BD0D-DE64F0F0E3E2}" sibTransId="{58C790BB-4929-48EF-851B-62D498CC0DE7}"/>
    <dgm:cxn modelId="{122D4DC6-793E-44E7-BC7D-35A2591D08A9}" type="presOf" srcId="{63A32D50-4549-41F7-BA74-F366C24DB2B2}" destId="{F66AFB79-028A-4621-A2FF-F947F39946C0}" srcOrd="0" destOrd="0" presId="urn:microsoft.com/office/officeart/2005/8/layout/vList2"/>
    <dgm:cxn modelId="{A2C606C9-687E-4E75-98BD-CC68BB249C77}" srcId="{26E48380-16E2-428F-8410-B984A6C485C5}" destId="{A7B3F346-9948-4C51-99AB-0A9B4D491BA4}" srcOrd="1" destOrd="0" parTransId="{10098E96-D316-43B6-9E39-15FEB773CF9D}" sibTransId="{704052F4-4D1C-4846-AEE9-B1DB0486A0F2}"/>
    <dgm:cxn modelId="{6B3303D9-DC7D-4F51-AE85-B6D56C722EEF}" type="presOf" srcId="{4D7D6E87-BD03-4DFB-9207-F845436E92C7}" destId="{780120EE-7838-496C-88FD-C0C611AD8D6C}" srcOrd="0" destOrd="0" presId="urn:microsoft.com/office/officeart/2005/8/layout/vList2"/>
    <dgm:cxn modelId="{427165DB-49CA-4CAB-9EA4-3117CB3D573B}" type="presOf" srcId="{8121621F-191B-4E10-BCFE-C66DBB9991EB}" destId="{6CD77268-38DA-4040-BAD0-F7402CC8DB43}" srcOrd="0" destOrd="0" presId="urn:microsoft.com/office/officeart/2005/8/layout/vList2"/>
    <dgm:cxn modelId="{AE1908E2-63D1-4463-A598-9895918E3D1A}" srcId="{221C0FE1-26DA-457A-B104-579366615356}" destId="{2C34FD93-2260-4E78-9514-162304BBC541}" srcOrd="1" destOrd="0" parTransId="{79F9FD33-6F21-4587-BA24-D889E62AE64F}" sibTransId="{DAFCB348-A48D-4F0D-AE0C-09886C80054F}"/>
    <dgm:cxn modelId="{57FE2AA2-3100-4366-8833-E53E83FC685B}" type="presParOf" srcId="{6CD77268-38DA-4040-BAD0-F7402CC8DB43}" destId="{03C9AB27-A731-4340-90EE-F9A1AE28E8BA}" srcOrd="0" destOrd="0" presId="urn:microsoft.com/office/officeart/2005/8/layout/vList2"/>
    <dgm:cxn modelId="{ED70141F-18A9-41E5-B2F3-274B605127C1}" type="presParOf" srcId="{6CD77268-38DA-4040-BAD0-F7402CC8DB43}" destId="{C071ECDF-5B62-4C1B-9C99-F604F4EC008B}" srcOrd="1" destOrd="0" presId="urn:microsoft.com/office/officeart/2005/8/layout/vList2"/>
    <dgm:cxn modelId="{AA44482C-AEC9-4967-9A1B-24788B9B2A06}" type="presParOf" srcId="{6CD77268-38DA-4040-BAD0-F7402CC8DB43}" destId="{780120EE-7838-496C-88FD-C0C611AD8D6C}" srcOrd="2" destOrd="0" presId="urn:microsoft.com/office/officeart/2005/8/layout/vList2"/>
    <dgm:cxn modelId="{9A05D9D1-4969-434E-9034-556030F2E676}" type="presParOf" srcId="{6CD77268-38DA-4040-BAD0-F7402CC8DB43}" destId="{33F13BFF-5AB1-4162-BDD1-692DBCF9299A}" srcOrd="3" destOrd="0" presId="urn:microsoft.com/office/officeart/2005/8/layout/vList2"/>
    <dgm:cxn modelId="{A79D7393-FC44-4ACE-8043-5BFFF244799F}" type="presParOf" srcId="{6CD77268-38DA-4040-BAD0-F7402CC8DB43}" destId="{B0D1DD59-80E4-4016-AB39-3DC568AE8EF3}" srcOrd="4" destOrd="0" presId="urn:microsoft.com/office/officeart/2005/8/layout/vList2"/>
    <dgm:cxn modelId="{5EF5EF31-E8FF-418C-ABCF-2365233963C8}" type="presParOf" srcId="{6CD77268-38DA-4040-BAD0-F7402CC8DB43}" destId="{F66AFB79-028A-4621-A2FF-F947F39946C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4866BC-B8D7-47ED-8F1E-09A40BB7911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5CA1B057-07C3-412F-85A3-01F3B5A9FFFF}">
      <dgm:prSet custT="1"/>
      <dgm:spPr/>
      <dgm:t>
        <a:bodyPr/>
        <a:lstStyle/>
        <a:p>
          <a:r>
            <a:rPr lang="en-US" sz="1800" dirty="0"/>
            <a:t>Six newborns were diagnosed with NAS for every 1,000 newborn hospital stays</a:t>
          </a:r>
        </a:p>
      </dgm:t>
    </dgm:pt>
    <dgm:pt modelId="{D7271F46-C5B9-4B19-BC92-1B93A1BB20DA}" type="parTrans" cxnId="{1B475847-27EB-4967-866B-8B8A0E75C423}">
      <dgm:prSet/>
      <dgm:spPr/>
      <dgm:t>
        <a:bodyPr/>
        <a:lstStyle/>
        <a:p>
          <a:endParaRPr lang="en-US"/>
        </a:p>
      </dgm:t>
    </dgm:pt>
    <dgm:pt modelId="{5F1E2A98-3AF3-4DCD-BD4D-F9EE45C184A0}" type="sibTrans" cxnId="{1B475847-27EB-4967-866B-8B8A0E75C423}">
      <dgm:prSet/>
      <dgm:spPr/>
      <dgm:t>
        <a:bodyPr/>
        <a:lstStyle/>
        <a:p>
          <a:endParaRPr lang="en-US"/>
        </a:p>
      </dgm:t>
    </dgm:pt>
    <dgm:pt modelId="{F5449BD9-7DCB-4147-B17B-146628130442}">
      <dgm:prSet custT="1"/>
      <dgm:spPr/>
      <dgm:t>
        <a:bodyPr/>
        <a:lstStyle/>
        <a:p>
          <a:r>
            <a:rPr lang="en-US" sz="1800" dirty="0"/>
            <a:t>One baby is diagnosed with NAS every 24 minutes</a:t>
          </a:r>
        </a:p>
      </dgm:t>
    </dgm:pt>
    <dgm:pt modelId="{7099DB80-C2C3-40C9-A61E-A2B6BAB81F08}" type="parTrans" cxnId="{094C350A-9AC2-414E-8B2B-844E4478D362}">
      <dgm:prSet/>
      <dgm:spPr/>
      <dgm:t>
        <a:bodyPr/>
        <a:lstStyle/>
        <a:p>
          <a:endParaRPr lang="en-US"/>
        </a:p>
      </dgm:t>
    </dgm:pt>
    <dgm:pt modelId="{6C819755-E0F6-413A-8D5E-CFBE29785B23}" type="sibTrans" cxnId="{094C350A-9AC2-414E-8B2B-844E4478D362}">
      <dgm:prSet/>
      <dgm:spPr/>
      <dgm:t>
        <a:bodyPr/>
        <a:lstStyle/>
        <a:p>
          <a:endParaRPr lang="en-US"/>
        </a:p>
      </dgm:t>
    </dgm:pt>
    <dgm:pt modelId="{233D1254-B7D3-4D2E-B3BB-4F8F9A4BFC46}">
      <dgm:prSet custT="1"/>
      <dgm:spPr/>
      <dgm:t>
        <a:bodyPr/>
        <a:lstStyle/>
        <a:p>
          <a:r>
            <a:rPr lang="en-US" sz="1800" dirty="0"/>
            <a:t>More than 59 newborns diagnosed each day</a:t>
          </a:r>
        </a:p>
      </dgm:t>
    </dgm:pt>
    <dgm:pt modelId="{58926EB0-D763-4761-9A7D-C6F12A3154C3}" type="parTrans" cxnId="{C87DFF6B-0F3F-45B4-820D-00F4DF8C236F}">
      <dgm:prSet/>
      <dgm:spPr/>
      <dgm:t>
        <a:bodyPr/>
        <a:lstStyle/>
        <a:p>
          <a:endParaRPr lang="en-US"/>
        </a:p>
      </dgm:t>
    </dgm:pt>
    <dgm:pt modelId="{4FABEEFF-651A-4B66-8DE6-1C3543FC1ABF}" type="sibTrans" cxnId="{C87DFF6B-0F3F-45B4-820D-00F4DF8C236F}">
      <dgm:prSet/>
      <dgm:spPr/>
      <dgm:t>
        <a:bodyPr/>
        <a:lstStyle/>
        <a:p>
          <a:endParaRPr lang="en-US"/>
        </a:p>
      </dgm:t>
    </dgm:pt>
    <dgm:pt modelId="{2318ED5D-AB61-4EB1-A574-3BEF8314F734}">
      <dgm:prSet custT="1"/>
      <dgm:spPr/>
      <dgm:t>
        <a:bodyPr/>
        <a:lstStyle/>
        <a:p>
          <a:r>
            <a:rPr lang="en-US" sz="1800" dirty="0"/>
            <a:t>993 babies reported in KY in 2020</a:t>
          </a:r>
        </a:p>
      </dgm:t>
    </dgm:pt>
    <dgm:pt modelId="{0A8A9BAE-08CF-4DD2-90B2-3056A27736B1}" type="parTrans" cxnId="{9D23EB39-ED5B-4BE6-9639-28455578E6D4}">
      <dgm:prSet/>
      <dgm:spPr/>
      <dgm:t>
        <a:bodyPr/>
        <a:lstStyle/>
        <a:p>
          <a:endParaRPr lang="en-US"/>
        </a:p>
      </dgm:t>
    </dgm:pt>
    <dgm:pt modelId="{64526400-9F3B-4023-9DDB-DDA6F9F8A31E}" type="sibTrans" cxnId="{9D23EB39-ED5B-4BE6-9639-28455578E6D4}">
      <dgm:prSet/>
      <dgm:spPr/>
      <dgm:t>
        <a:bodyPr/>
        <a:lstStyle/>
        <a:p>
          <a:endParaRPr lang="en-US"/>
        </a:p>
      </dgm:t>
    </dgm:pt>
    <dgm:pt modelId="{5D734102-065B-44DD-A0D4-5D29C820A0D9}">
      <dgm:prSet custT="1"/>
      <dgm:spPr/>
      <dgm:t>
        <a:bodyPr/>
        <a:lstStyle/>
        <a:p>
          <a:r>
            <a:rPr lang="en-US" sz="1800" dirty="0"/>
            <a:t>77 cases per 1,000 births in Appalachia</a:t>
          </a:r>
          <a:endParaRPr lang="en-US" sz="500" dirty="0"/>
        </a:p>
      </dgm:t>
    </dgm:pt>
    <dgm:pt modelId="{B7BA8176-B056-4091-9D00-E8B6DD790761}" type="parTrans" cxnId="{2D0E9BB5-95BD-4254-8C38-463801C754B0}">
      <dgm:prSet/>
      <dgm:spPr/>
      <dgm:t>
        <a:bodyPr/>
        <a:lstStyle/>
        <a:p>
          <a:endParaRPr lang="en-US"/>
        </a:p>
      </dgm:t>
    </dgm:pt>
    <dgm:pt modelId="{34105DEC-92BF-41CE-92B0-D325A2C9B45C}" type="sibTrans" cxnId="{2D0E9BB5-95BD-4254-8C38-463801C754B0}">
      <dgm:prSet/>
      <dgm:spPr/>
      <dgm:t>
        <a:bodyPr/>
        <a:lstStyle/>
        <a:p>
          <a:endParaRPr lang="en-US"/>
        </a:p>
      </dgm:t>
    </dgm:pt>
    <dgm:pt modelId="{2A3069B5-3E82-4C66-884D-6CB3379D978E}">
      <dgm:prSet custT="1"/>
      <dgm:spPr/>
      <dgm:t>
        <a:bodyPr/>
        <a:lstStyle/>
        <a:p>
          <a:r>
            <a:rPr lang="en-US" sz="1800" dirty="0"/>
            <a:t>Buprenorphine 64%</a:t>
          </a:r>
          <a:endParaRPr lang="en-US" sz="500" dirty="0"/>
        </a:p>
      </dgm:t>
    </dgm:pt>
    <dgm:pt modelId="{B2AD7AC5-FA71-45BC-80F6-FDE840323A75}" type="parTrans" cxnId="{71669A33-8DB1-4202-82AC-A2C0A133D2A9}">
      <dgm:prSet/>
      <dgm:spPr/>
      <dgm:t>
        <a:bodyPr/>
        <a:lstStyle/>
        <a:p>
          <a:endParaRPr lang="en-US"/>
        </a:p>
      </dgm:t>
    </dgm:pt>
    <dgm:pt modelId="{AE31EF64-F5B7-4B0F-A3DF-1510A8361429}" type="sibTrans" cxnId="{71669A33-8DB1-4202-82AC-A2C0A133D2A9}">
      <dgm:prSet/>
      <dgm:spPr/>
      <dgm:t>
        <a:bodyPr/>
        <a:lstStyle/>
        <a:p>
          <a:endParaRPr lang="en-US"/>
        </a:p>
      </dgm:t>
    </dgm:pt>
    <dgm:pt modelId="{BEB9AEC9-9A2F-4EA6-890B-FB8EFD040FAE}">
      <dgm:prSet custT="1"/>
      <dgm:spPr/>
      <dgm:t>
        <a:bodyPr/>
        <a:lstStyle/>
        <a:p>
          <a:r>
            <a:rPr lang="en-US" sz="1800" dirty="0"/>
            <a:t>Heroin 19%</a:t>
          </a:r>
        </a:p>
      </dgm:t>
    </dgm:pt>
    <dgm:pt modelId="{A1E8A2D5-2C3C-42B7-A460-0F26D7EE224F}" type="parTrans" cxnId="{17ED2BF5-CBF6-4944-9E8C-F18A69A5427B}">
      <dgm:prSet/>
      <dgm:spPr/>
      <dgm:t>
        <a:bodyPr/>
        <a:lstStyle/>
        <a:p>
          <a:endParaRPr lang="en-US"/>
        </a:p>
      </dgm:t>
    </dgm:pt>
    <dgm:pt modelId="{6C839472-2365-4680-8932-BB90D50BB514}" type="sibTrans" cxnId="{17ED2BF5-CBF6-4944-9E8C-F18A69A5427B}">
      <dgm:prSet/>
      <dgm:spPr/>
      <dgm:t>
        <a:bodyPr/>
        <a:lstStyle/>
        <a:p>
          <a:endParaRPr lang="en-US"/>
        </a:p>
      </dgm:t>
    </dgm:pt>
    <dgm:pt modelId="{908837DC-67A9-401F-B657-167A8065B48A}">
      <dgm:prSet custT="1"/>
      <dgm:spPr/>
      <dgm:t>
        <a:bodyPr/>
        <a:lstStyle/>
        <a:p>
          <a:r>
            <a:rPr lang="en-US" sz="1800" dirty="0"/>
            <a:t>Methadone 11%</a:t>
          </a:r>
        </a:p>
      </dgm:t>
    </dgm:pt>
    <dgm:pt modelId="{0B91D5D2-7876-44E1-9D83-6CFEB8A48C15}" type="parTrans" cxnId="{3EEE16D9-D54F-4E63-808E-A3532534BFEE}">
      <dgm:prSet/>
      <dgm:spPr/>
      <dgm:t>
        <a:bodyPr/>
        <a:lstStyle/>
        <a:p>
          <a:endParaRPr lang="en-US"/>
        </a:p>
      </dgm:t>
    </dgm:pt>
    <dgm:pt modelId="{6790181C-8653-4FAB-8D87-96A16AA9DD71}" type="sibTrans" cxnId="{3EEE16D9-D54F-4E63-808E-A3532534BFEE}">
      <dgm:prSet/>
      <dgm:spPr/>
      <dgm:t>
        <a:bodyPr/>
        <a:lstStyle/>
        <a:p>
          <a:endParaRPr lang="en-US"/>
        </a:p>
      </dgm:t>
    </dgm:pt>
    <dgm:pt modelId="{7787DC21-1EEB-40F0-A90E-B3A6FFB7F55A}">
      <dgm:prSet custT="1"/>
      <dgm:spPr/>
      <dgm:t>
        <a:bodyPr/>
        <a:lstStyle/>
        <a:p>
          <a:r>
            <a:rPr lang="en-US" sz="1800" dirty="0"/>
            <a:t>Polysubstance use accounted for nearly 61% of cases</a:t>
          </a:r>
        </a:p>
      </dgm:t>
    </dgm:pt>
    <dgm:pt modelId="{09E5B86D-6F33-4274-8FA2-13FEC006E248}" type="parTrans" cxnId="{FE3BB67C-EAEF-4ADD-BCD2-48F8D2CF2BC1}">
      <dgm:prSet/>
      <dgm:spPr/>
      <dgm:t>
        <a:bodyPr/>
        <a:lstStyle/>
        <a:p>
          <a:endParaRPr lang="en-US"/>
        </a:p>
      </dgm:t>
    </dgm:pt>
    <dgm:pt modelId="{DF794742-21E5-4E16-A67B-DD84A3E182D0}" type="sibTrans" cxnId="{FE3BB67C-EAEF-4ADD-BCD2-48F8D2CF2BC1}">
      <dgm:prSet/>
      <dgm:spPr/>
      <dgm:t>
        <a:bodyPr/>
        <a:lstStyle/>
        <a:p>
          <a:endParaRPr lang="en-US"/>
        </a:p>
      </dgm:t>
    </dgm:pt>
    <dgm:pt modelId="{C1439F03-AED3-4FB3-BC84-DD5BE8C270C9}" type="pres">
      <dgm:prSet presAssocID="{174866BC-B8D7-47ED-8F1E-09A40BB7911F}" presName="linear" presStyleCnt="0">
        <dgm:presLayoutVars>
          <dgm:animLvl val="lvl"/>
          <dgm:resizeHandles val="exact"/>
        </dgm:presLayoutVars>
      </dgm:prSet>
      <dgm:spPr/>
    </dgm:pt>
    <dgm:pt modelId="{7C192491-0C5C-4E49-916A-90303BF12DF9}" type="pres">
      <dgm:prSet presAssocID="{5CA1B057-07C3-412F-85A3-01F3B5A9FFFF}" presName="parentText" presStyleLbl="node1" presStyleIdx="0" presStyleCnt="9">
        <dgm:presLayoutVars>
          <dgm:chMax val="0"/>
          <dgm:bulletEnabled val="1"/>
        </dgm:presLayoutVars>
      </dgm:prSet>
      <dgm:spPr/>
    </dgm:pt>
    <dgm:pt modelId="{84B9CA22-4B8F-4D81-B7EB-044EDF5EA864}" type="pres">
      <dgm:prSet presAssocID="{5F1E2A98-3AF3-4DCD-BD4D-F9EE45C184A0}" presName="spacer" presStyleCnt="0"/>
      <dgm:spPr/>
    </dgm:pt>
    <dgm:pt modelId="{0E7D388B-F93C-44AA-98FC-E92CAF1C6046}" type="pres">
      <dgm:prSet presAssocID="{F5449BD9-7DCB-4147-B17B-146628130442}" presName="parentText" presStyleLbl="node1" presStyleIdx="1" presStyleCnt="9">
        <dgm:presLayoutVars>
          <dgm:chMax val="0"/>
          <dgm:bulletEnabled val="1"/>
        </dgm:presLayoutVars>
      </dgm:prSet>
      <dgm:spPr/>
    </dgm:pt>
    <dgm:pt modelId="{110D6821-5151-4E89-B29F-C9AE1B3E7D1F}" type="pres">
      <dgm:prSet presAssocID="{6C819755-E0F6-413A-8D5E-CFBE29785B23}" presName="spacer" presStyleCnt="0"/>
      <dgm:spPr/>
    </dgm:pt>
    <dgm:pt modelId="{7233CA9A-F1D2-444C-B487-04F37B56AE71}" type="pres">
      <dgm:prSet presAssocID="{233D1254-B7D3-4D2E-B3BB-4F8F9A4BFC46}" presName="parentText" presStyleLbl="node1" presStyleIdx="2" presStyleCnt="9">
        <dgm:presLayoutVars>
          <dgm:chMax val="0"/>
          <dgm:bulletEnabled val="1"/>
        </dgm:presLayoutVars>
      </dgm:prSet>
      <dgm:spPr/>
    </dgm:pt>
    <dgm:pt modelId="{5DA650ED-85FD-4A95-8BB6-FE338353D75A}" type="pres">
      <dgm:prSet presAssocID="{4FABEEFF-651A-4B66-8DE6-1C3543FC1ABF}" presName="spacer" presStyleCnt="0"/>
      <dgm:spPr/>
    </dgm:pt>
    <dgm:pt modelId="{8C5F5A9A-F8AA-42EB-8426-D75F3D16214D}" type="pres">
      <dgm:prSet presAssocID="{2318ED5D-AB61-4EB1-A574-3BEF8314F734}" presName="parentText" presStyleLbl="node1" presStyleIdx="3" presStyleCnt="9">
        <dgm:presLayoutVars>
          <dgm:chMax val="0"/>
          <dgm:bulletEnabled val="1"/>
        </dgm:presLayoutVars>
      </dgm:prSet>
      <dgm:spPr/>
    </dgm:pt>
    <dgm:pt modelId="{F0A2E84F-A941-4F6E-A81A-C24789FEFBA6}" type="pres">
      <dgm:prSet presAssocID="{64526400-9F3B-4023-9DDB-DDA6F9F8A31E}" presName="spacer" presStyleCnt="0"/>
      <dgm:spPr/>
    </dgm:pt>
    <dgm:pt modelId="{702925D6-AB37-4B5A-9402-8F98539E21B7}" type="pres">
      <dgm:prSet presAssocID="{5D734102-065B-44DD-A0D4-5D29C820A0D9}" presName="parentText" presStyleLbl="node1" presStyleIdx="4" presStyleCnt="9">
        <dgm:presLayoutVars>
          <dgm:chMax val="0"/>
          <dgm:bulletEnabled val="1"/>
        </dgm:presLayoutVars>
      </dgm:prSet>
      <dgm:spPr/>
    </dgm:pt>
    <dgm:pt modelId="{ACE3F026-F244-4EC3-9703-50C798842B8C}" type="pres">
      <dgm:prSet presAssocID="{34105DEC-92BF-41CE-92B0-D325A2C9B45C}" presName="spacer" presStyleCnt="0"/>
      <dgm:spPr/>
    </dgm:pt>
    <dgm:pt modelId="{B7A84009-D3FE-40EB-B640-F573D61B92A9}" type="pres">
      <dgm:prSet presAssocID="{2A3069B5-3E82-4C66-884D-6CB3379D978E}" presName="parentText" presStyleLbl="node1" presStyleIdx="5" presStyleCnt="9">
        <dgm:presLayoutVars>
          <dgm:chMax val="0"/>
          <dgm:bulletEnabled val="1"/>
        </dgm:presLayoutVars>
      </dgm:prSet>
      <dgm:spPr/>
    </dgm:pt>
    <dgm:pt modelId="{C04A4355-AAA3-40BE-98F0-39194BE559DD}" type="pres">
      <dgm:prSet presAssocID="{AE31EF64-F5B7-4B0F-A3DF-1510A8361429}" presName="spacer" presStyleCnt="0"/>
      <dgm:spPr/>
    </dgm:pt>
    <dgm:pt modelId="{5D901701-0FA8-4A1A-BDE8-3E66EC7E6424}" type="pres">
      <dgm:prSet presAssocID="{BEB9AEC9-9A2F-4EA6-890B-FB8EFD040FAE}" presName="parentText" presStyleLbl="node1" presStyleIdx="6" presStyleCnt="9">
        <dgm:presLayoutVars>
          <dgm:chMax val="0"/>
          <dgm:bulletEnabled val="1"/>
        </dgm:presLayoutVars>
      </dgm:prSet>
      <dgm:spPr/>
    </dgm:pt>
    <dgm:pt modelId="{EE250E17-EB26-48DD-A5F6-886930AA5EAA}" type="pres">
      <dgm:prSet presAssocID="{6C839472-2365-4680-8932-BB90D50BB514}" presName="spacer" presStyleCnt="0"/>
      <dgm:spPr/>
    </dgm:pt>
    <dgm:pt modelId="{B513B9AB-E38B-42C9-8834-BF6388334B1C}" type="pres">
      <dgm:prSet presAssocID="{908837DC-67A9-401F-B657-167A8065B48A}" presName="parentText" presStyleLbl="node1" presStyleIdx="7" presStyleCnt="9">
        <dgm:presLayoutVars>
          <dgm:chMax val="0"/>
          <dgm:bulletEnabled val="1"/>
        </dgm:presLayoutVars>
      </dgm:prSet>
      <dgm:spPr/>
    </dgm:pt>
    <dgm:pt modelId="{716B184D-E572-498E-99AD-2AD32AC34EFB}" type="pres">
      <dgm:prSet presAssocID="{6790181C-8653-4FAB-8D87-96A16AA9DD71}" presName="spacer" presStyleCnt="0"/>
      <dgm:spPr/>
    </dgm:pt>
    <dgm:pt modelId="{092D843B-07DD-497F-83B1-04E090060B2B}" type="pres">
      <dgm:prSet presAssocID="{7787DC21-1EEB-40F0-A90E-B3A6FFB7F55A}" presName="parentText" presStyleLbl="node1" presStyleIdx="8" presStyleCnt="9">
        <dgm:presLayoutVars>
          <dgm:chMax val="0"/>
          <dgm:bulletEnabled val="1"/>
        </dgm:presLayoutVars>
      </dgm:prSet>
      <dgm:spPr/>
    </dgm:pt>
  </dgm:ptLst>
  <dgm:cxnLst>
    <dgm:cxn modelId="{094C350A-9AC2-414E-8B2B-844E4478D362}" srcId="{174866BC-B8D7-47ED-8F1E-09A40BB7911F}" destId="{F5449BD9-7DCB-4147-B17B-146628130442}" srcOrd="1" destOrd="0" parTransId="{7099DB80-C2C3-40C9-A61E-A2B6BAB81F08}" sibTransId="{6C819755-E0F6-413A-8D5E-CFBE29785B23}"/>
    <dgm:cxn modelId="{71669A33-8DB1-4202-82AC-A2C0A133D2A9}" srcId="{174866BC-B8D7-47ED-8F1E-09A40BB7911F}" destId="{2A3069B5-3E82-4C66-884D-6CB3379D978E}" srcOrd="5" destOrd="0" parTransId="{B2AD7AC5-FA71-45BC-80F6-FDE840323A75}" sibTransId="{AE31EF64-F5B7-4B0F-A3DF-1510A8361429}"/>
    <dgm:cxn modelId="{9D23EB39-ED5B-4BE6-9639-28455578E6D4}" srcId="{174866BC-B8D7-47ED-8F1E-09A40BB7911F}" destId="{2318ED5D-AB61-4EB1-A574-3BEF8314F734}" srcOrd="3" destOrd="0" parTransId="{0A8A9BAE-08CF-4DD2-90B2-3056A27736B1}" sibTransId="{64526400-9F3B-4023-9DDB-DDA6F9F8A31E}"/>
    <dgm:cxn modelId="{633B3140-3B22-49D0-9ADA-3E45F0A6C3D6}" type="presOf" srcId="{908837DC-67A9-401F-B657-167A8065B48A}" destId="{B513B9AB-E38B-42C9-8834-BF6388334B1C}" srcOrd="0" destOrd="0" presId="urn:microsoft.com/office/officeart/2005/8/layout/vList2"/>
    <dgm:cxn modelId="{68637C5F-3729-4B7F-925A-BF6CCC33C22B}" type="presOf" srcId="{5CA1B057-07C3-412F-85A3-01F3B5A9FFFF}" destId="{7C192491-0C5C-4E49-916A-90303BF12DF9}" srcOrd="0" destOrd="0" presId="urn:microsoft.com/office/officeart/2005/8/layout/vList2"/>
    <dgm:cxn modelId="{1E14DF43-4F38-4FC0-B688-379151914AA0}" type="presOf" srcId="{233D1254-B7D3-4D2E-B3BB-4F8F9A4BFC46}" destId="{7233CA9A-F1D2-444C-B487-04F37B56AE71}" srcOrd="0" destOrd="0" presId="urn:microsoft.com/office/officeart/2005/8/layout/vList2"/>
    <dgm:cxn modelId="{1B475847-27EB-4967-866B-8B8A0E75C423}" srcId="{174866BC-B8D7-47ED-8F1E-09A40BB7911F}" destId="{5CA1B057-07C3-412F-85A3-01F3B5A9FFFF}" srcOrd="0" destOrd="0" parTransId="{D7271F46-C5B9-4B19-BC92-1B93A1BB20DA}" sibTransId="{5F1E2A98-3AF3-4DCD-BD4D-F9EE45C184A0}"/>
    <dgm:cxn modelId="{C87DFF6B-0F3F-45B4-820D-00F4DF8C236F}" srcId="{174866BC-B8D7-47ED-8F1E-09A40BB7911F}" destId="{233D1254-B7D3-4D2E-B3BB-4F8F9A4BFC46}" srcOrd="2" destOrd="0" parTransId="{58926EB0-D763-4761-9A7D-C6F12A3154C3}" sibTransId="{4FABEEFF-651A-4B66-8DE6-1C3543FC1ABF}"/>
    <dgm:cxn modelId="{22C48D77-7657-469F-9729-48B7D69C506C}" type="presOf" srcId="{2318ED5D-AB61-4EB1-A574-3BEF8314F734}" destId="{8C5F5A9A-F8AA-42EB-8426-D75F3D16214D}" srcOrd="0" destOrd="0" presId="urn:microsoft.com/office/officeart/2005/8/layout/vList2"/>
    <dgm:cxn modelId="{FE3BB67C-EAEF-4ADD-BCD2-48F8D2CF2BC1}" srcId="{174866BC-B8D7-47ED-8F1E-09A40BB7911F}" destId="{7787DC21-1EEB-40F0-A90E-B3A6FFB7F55A}" srcOrd="8" destOrd="0" parTransId="{09E5B86D-6F33-4274-8FA2-13FEC006E248}" sibTransId="{DF794742-21E5-4E16-A67B-DD84A3E182D0}"/>
    <dgm:cxn modelId="{193B969F-AB0A-4876-9463-4F197F8ABB32}" type="presOf" srcId="{F5449BD9-7DCB-4147-B17B-146628130442}" destId="{0E7D388B-F93C-44AA-98FC-E92CAF1C6046}" srcOrd="0" destOrd="0" presId="urn:microsoft.com/office/officeart/2005/8/layout/vList2"/>
    <dgm:cxn modelId="{378D5FA0-B19D-42D4-8996-C7EECC78FB50}" type="presOf" srcId="{2A3069B5-3E82-4C66-884D-6CB3379D978E}" destId="{B7A84009-D3FE-40EB-B640-F573D61B92A9}" srcOrd="0" destOrd="0" presId="urn:microsoft.com/office/officeart/2005/8/layout/vList2"/>
    <dgm:cxn modelId="{2D0E9BB5-95BD-4254-8C38-463801C754B0}" srcId="{174866BC-B8D7-47ED-8F1E-09A40BB7911F}" destId="{5D734102-065B-44DD-A0D4-5D29C820A0D9}" srcOrd="4" destOrd="0" parTransId="{B7BA8176-B056-4091-9D00-E8B6DD790761}" sibTransId="{34105DEC-92BF-41CE-92B0-D325A2C9B45C}"/>
    <dgm:cxn modelId="{C4763AC1-993D-4154-A262-3EB210B65FC0}" type="presOf" srcId="{7787DC21-1EEB-40F0-A90E-B3A6FFB7F55A}" destId="{092D843B-07DD-497F-83B1-04E090060B2B}" srcOrd="0" destOrd="0" presId="urn:microsoft.com/office/officeart/2005/8/layout/vList2"/>
    <dgm:cxn modelId="{3EEE16D9-D54F-4E63-808E-A3532534BFEE}" srcId="{174866BC-B8D7-47ED-8F1E-09A40BB7911F}" destId="{908837DC-67A9-401F-B657-167A8065B48A}" srcOrd="7" destOrd="0" parTransId="{0B91D5D2-7876-44E1-9D83-6CFEB8A48C15}" sibTransId="{6790181C-8653-4FAB-8D87-96A16AA9DD71}"/>
    <dgm:cxn modelId="{88AC2ADC-4C40-49D9-93E7-5132EC6B533E}" type="presOf" srcId="{5D734102-065B-44DD-A0D4-5D29C820A0D9}" destId="{702925D6-AB37-4B5A-9402-8F98539E21B7}" srcOrd="0" destOrd="0" presId="urn:microsoft.com/office/officeart/2005/8/layout/vList2"/>
    <dgm:cxn modelId="{17ED2BF5-CBF6-4944-9E8C-F18A69A5427B}" srcId="{174866BC-B8D7-47ED-8F1E-09A40BB7911F}" destId="{BEB9AEC9-9A2F-4EA6-890B-FB8EFD040FAE}" srcOrd="6" destOrd="0" parTransId="{A1E8A2D5-2C3C-42B7-A460-0F26D7EE224F}" sibTransId="{6C839472-2365-4680-8932-BB90D50BB514}"/>
    <dgm:cxn modelId="{71C5CFF8-59E2-41B0-8ECB-5F6D364001DE}" type="presOf" srcId="{BEB9AEC9-9A2F-4EA6-890B-FB8EFD040FAE}" destId="{5D901701-0FA8-4A1A-BDE8-3E66EC7E6424}" srcOrd="0" destOrd="0" presId="urn:microsoft.com/office/officeart/2005/8/layout/vList2"/>
    <dgm:cxn modelId="{58F85FFE-3696-4393-868B-15843F495F7F}" type="presOf" srcId="{174866BC-B8D7-47ED-8F1E-09A40BB7911F}" destId="{C1439F03-AED3-4FB3-BC84-DD5BE8C270C9}" srcOrd="0" destOrd="0" presId="urn:microsoft.com/office/officeart/2005/8/layout/vList2"/>
    <dgm:cxn modelId="{97024441-D704-47E4-AF19-9E724C70426C}" type="presParOf" srcId="{C1439F03-AED3-4FB3-BC84-DD5BE8C270C9}" destId="{7C192491-0C5C-4E49-916A-90303BF12DF9}" srcOrd="0" destOrd="0" presId="urn:microsoft.com/office/officeart/2005/8/layout/vList2"/>
    <dgm:cxn modelId="{68FE5904-4F86-4445-8D8A-BA6FD60EA2B5}" type="presParOf" srcId="{C1439F03-AED3-4FB3-BC84-DD5BE8C270C9}" destId="{84B9CA22-4B8F-4D81-B7EB-044EDF5EA864}" srcOrd="1" destOrd="0" presId="urn:microsoft.com/office/officeart/2005/8/layout/vList2"/>
    <dgm:cxn modelId="{780BA4AD-6CA9-497A-9543-875C758C6D7D}" type="presParOf" srcId="{C1439F03-AED3-4FB3-BC84-DD5BE8C270C9}" destId="{0E7D388B-F93C-44AA-98FC-E92CAF1C6046}" srcOrd="2" destOrd="0" presId="urn:microsoft.com/office/officeart/2005/8/layout/vList2"/>
    <dgm:cxn modelId="{8A23D5B5-E63C-47F4-8E21-5399A9DC90D9}" type="presParOf" srcId="{C1439F03-AED3-4FB3-BC84-DD5BE8C270C9}" destId="{110D6821-5151-4E89-B29F-C9AE1B3E7D1F}" srcOrd="3" destOrd="0" presId="urn:microsoft.com/office/officeart/2005/8/layout/vList2"/>
    <dgm:cxn modelId="{7330EC52-E309-4559-A0DE-42FBF65FE2A5}" type="presParOf" srcId="{C1439F03-AED3-4FB3-BC84-DD5BE8C270C9}" destId="{7233CA9A-F1D2-444C-B487-04F37B56AE71}" srcOrd="4" destOrd="0" presId="urn:microsoft.com/office/officeart/2005/8/layout/vList2"/>
    <dgm:cxn modelId="{DCA585C4-9B57-41B9-AB94-CD7FA82A4266}" type="presParOf" srcId="{C1439F03-AED3-4FB3-BC84-DD5BE8C270C9}" destId="{5DA650ED-85FD-4A95-8BB6-FE338353D75A}" srcOrd="5" destOrd="0" presId="urn:microsoft.com/office/officeart/2005/8/layout/vList2"/>
    <dgm:cxn modelId="{1A549D7D-9020-48F9-8BDF-D2487AFCDA37}" type="presParOf" srcId="{C1439F03-AED3-4FB3-BC84-DD5BE8C270C9}" destId="{8C5F5A9A-F8AA-42EB-8426-D75F3D16214D}" srcOrd="6" destOrd="0" presId="urn:microsoft.com/office/officeart/2005/8/layout/vList2"/>
    <dgm:cxn modelId="{6B755E92-7747-402C-91A0-D34466DB8D52}" type="presParOf" srcId="{C1439F03-AED3-4FB3-BC84-DD5BE8C270C9}" destId="{F0A2E84F-A941-4F6E-A81A-C24789FEFBA6}" srcOrd="7" destOrd="0" presId="urn:microsoft.com/office/officeart/2005/8/layout/vList2"/>
    <dgm:cxn modelId="{83D5CCD8-5223-4573-9B78-360D7341D102}" type="presParOf" srcId="{C1439F03-AED3-4FB3-BC84-DD5BE8C270C9}" destId="{702925D6-AB37-4B5A-9402-8F98539E21B7}" srcOrd="8" destOrd="0" presId="urn:microsoft.com/office/officeart/2005/8/layout/vList2"/>
    <dgm:cxn modelId="{BCF0A05A-37E0-44E7-9390-DD5B8516E405}" type="presParOf" srcId="{C1439F03-AED3-4FB3-BC84-DD5BE8C270C9}" destId="{ACE3F026-F244-4EC3-9703-50C798842B8C}" srcOrd="9" destOrd="0" presId="urn:microsoft.com/office/officeart/2005/8/layout/vList2"/>
    <dgm:cxn modelId="{8EE5EC16-2E28-4BBB-BBC2-8FE54CC69DEE}" type="presParOf" srcId="{C1439F03-AED3-4FB3-BC84-DD5BE8C270C9}" destId="{B7A84009-D3FE-40EB-B640-F573D61B92A9}" srcOrd="10" destOrd="0" presId="urn:microsoft.com/office/officeart/2005/8/layout/vList2"/>
    <dgm:cxn modelId="{21ACDB84-C96D-4E11-B895-854CA3A44AF1}" type="presParOf" srcId="{C1439F03-AED3-4FB3-BC84-DD5BE8C270C9}" destId="{C04A4355-AAA3-40BE-98F0-39194BE559DD}" srcOrd="11" destOrd="0" presId="urn:microsoft.com/office/officeart/2005/8/layout/vList2"/>
    <dgm:cxn modelId="{438A3F71-D7A5-40AF-878A-8C503B5F8CAA}" type="presParOf" srcId="{C1439F03-AED3-4FB3-BC84-DD5BE8C270C9}" destId="{5D901701-0FA8-4A1A-BDE8-3E66EC7E6424}" srcOrd="12" destOrd="0" presId="urn:microsoft.com/office/officeart/2005/8/layout/vList2"/>
    <dgm:cxn modelId="{84A9EA70-B458-4673-9DA7-72ED024300DC}" type="presParOf" srcId="{C1439F03-AED3-4FB3-BC84-DD5BE8C270C9}" destId="{EE250E17-EB26-48DD-A5F6-886930AA5EAA}" srcOrd="13" destOrd="0" presId="urn:microsoft.com/office/officeart/2005/8/layout/vList2"/>
    <dgm:cxn modelId="{CB5E6A37-A59A-4089-9F4E-14F4E3058F7C}" type="presParOf" srcId="{C1439F03-AED3-4FB3-BC84-DD5BE8C270C9}" destId="{B513B9AB-E38B-42C9-8834-BF6388334B1C}" srcOrd="14" destOrd="0" presId="urn:microsoft.com/office/officeart/2005/8/layout/vList2"/>
    <dgm:cxn modelId="{514D691D-60D0-4D6B-B166-83227A981084}" type="presParOf" srcId="{C1439F03-AED3-4FB3-BC84-DD5BE8C270C9}" destId="{716B184D-E572-498E-99AD-2AD32AC34EFB}" srcOrd="15" destOrd="0" presId="urn:microsoft.com/office/officeart/2005/8/layout/vList2"/>
    <dgm:cxn modelId="{B866FE97-30F2-478F-8271-9E1B6B8859DD}" type="presParOf" srcId="{C1439F03-AED3-4FB3-BC84-DD5BE8C270C9}" destId="{092D843B-07DD-497F-83B1-04E090060B2B}"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A82060-9322-45C4-A107-79CA7EB7C0BB}" type="doc">
      <dgm:prSet loTypeId="urn:microsoft.com/office/officeart/2005/8/layout/hierarchy1" loCatId="hierarchy" qsTypeId="urn:microsoft.com/office/officeart/2005/8/quickstyle/simple4" qsCatId="simple" csTypeId="urn:microsoft.com/office/officeart/2005/8/colors/colorful5" csCatId="colorful"/>
      <dgm:spPr/>
      <dgm:t>
        <a:bodyPr/>
        <a:lstStyle/>
        <a:p>
          <a:endParaRPr lang="en-US"/>
        </a:p>
      </dgm:t>
    </dgm:pt>
    <dgm:pt modelId="{5B82833C-2B42-4EFE-91EA-ADC2D2D01A2D}">
      <dgm:prSet/>
      <dgm:spPr/>
      <dgm:t>
        <a:bodyPr/>
        <a:lstStyle/>
        <a:p>
          <a:r>
            <a:rPr lang="en-US" dirty="0"/>
            <a:t>Non-pharmacological: swaddling, positioning, quiet and dimly lit rooms, skin-to-skin contact, and breastfeeding</a:t>
          </a:r>
        </a:p>
      </dgm:t>
    </dgm:pt>
    <dgm:pt modelId="{7DCD969B-FE87-4AF0-B800-9A62F11B77C8}" type="parTrans" cxnId="{D09E9216-9190-4BBE-81C8-70956AFFEA8F}">
      <dgm:prSet/>
      <dgm:spPr/>
      <dgm:t>
        <a:bodyPr/>
        <a:lstStyle/>
        <a:p>
          <a:endParaRPr lang="en-US"/>
        </a:p>
      </dgm:t>
    </dgm:pt>
    <dgm:pt modelId="{FE9DCAD8-F2C2-453B-8081-9BA77961462E}" type="sibTrans" cxnId="{D09E9216-9190-4BBE-81C8-70956AFFEA8F}">
      <dgm:prSet/>
      <dgm:spPr/>
      <dgm:t>
        <a:bodyPr/>
        <a:lstStyle/>
        <a:p>
          <a:endParaRPr lang="en-US"/>
        </a:p>
      </dgm:t>
    </dgm:pt>
    <dgm:pt modelId="{547EEE93-6BED-4E92-9C41-6275ACE602C6}">
      <dgm:prSet/>
      <dgm:spPr/>
      <dgm:t>
        <a:bodyPr/>
        <a:lstStyle/>
        <a:p>
          <a:r>
            <a:rPr lang="en-US" dirty="0"/>
            <a:t>Pharmacological: morphine, methadone, and buprenorphine</a:t>
          </a:r>
        </a:p>
      </dgm:t>
    </dgm:pt>
    <dgm:pt modelId="{3B776007-65D3-49A1-AA65-D392386DAEA5}" type="parTrans" cxnId="{07803770-6E01-4B7F-A799-6D70AA9DFDC9}">
      <dgm:prSet/>
      <dgm:spPr/>
      <dgm:t>
        <a:bodyPr/>
        <a:lstStyle/>
        <a:p>
          <a:endParaRPr lang="en-US"/>
        </a:p>
      </dgm:t>
    </dgm:pt>
    <dgm:pt modelId="{8C11FAE6-1363-4D0F-BF5B-6C6AA8311627}" type="sibTrans" cxnId="{07803770-6E01-4B7F-A799-6D70AA9DFDC9}">
      <dgm:prSet/>
      <dgm:spPr/>
      <dgm:t>
        <a:bodyPr/>
        <a:lstStyle/>
        <a:p>
          <a:endParaRPr lang="en-US"/>
        </a:p>
      </dgm:t>
    </dgm:pt>
    <dgm:pt modelId="{64F71A3A-6F79-4967-A273-2F12C3201C6A}" type="pres">
      <dgm:prSet presAssocID="{99A82060-9322-45C4-A107-79CA7EB7C0BB}" presName="hierChild1" presStyleCnt="0">
        <dgm:presLayoutVars>
          <dgm:chPref val="1"/>
          <dgm:dir/>
          <dgm:animOne val="branch"/>
          <dgm:animLvl val="lvl"/>
          <dgm:resizeHandles/>
        </dgm:presLayoutVars>
      </dgm:prSet>
      <dgm:spPr/>
    </dgm:pt>
    <dgm:pt modelId="{4E95B1BD-111B-4FCF-85AB-49896CC83333}" type="pres">
      <dgm:prSet presAssocID="{5B82833C-2B42-4EFE-91EA-ADC2D2D01A2D}" presName="hierRoot1" presStyleCnt="0"/>
      <dgm:spPr/>
    </dgm:pt>
    <dgm:pt modelId="{98B61CD9-DEF1-48E8-A6D6-F1F637C97FBB}" type="pres">
      <dgm:prSet presAssocID="{5B82833C-2B42-4EFE-91EA-ADC2D2D01A2D}" presName="composite" presStyleCnt="0"/>
      <dgm:spPr/>
    </dgm:pt>
    <dgm:pt modelId="{DF3DF922-3BB4-4101-9258-8B881461EE63}" type="pres">
      <dgm:prSet presAssocID="{5B82833C-2B42-4EFE-91EA-ADC2D2D01A2D}" presName="background" presStyleLbl="node0" presStyleIdx="0" presStyleCnt="2"/>
      <dgm:spPr/>
    </dgm:pt>
    <dgm:pt modelId="{412D74ED-0980-448F-B4E1-5ABEDE766C2C}" type="pres">
      <dgm:prSet presAssocID="{5B82833C-2B42-4EFE-91EA-ADC2D2D01A2D}" presName="text" presStyleLbl="fgAcc0" presStyleIdx="0" presStyleCnt="2">
        <dgm:presLayoutVars>
          <dgm:chPref val="3"/>
        </dgm:presLayoutVars>
      </dgm:prSet>
      <dgm:spPr/>
    </dgm:pt>
    <dgm:pt modelId="{48C820F8-68C7-4620-B843-80A92AADBA18}" type="pres">
      <dgm:prSet presAssocID="{5B82833C-2B42-4EFE-91EA-ADC2D2D01A2D}" presName="hierChild2" presStyleCnt="0"/>
      <dgm:spPr/>
    </dgm:pt>
    <dgm:pt modelId="{84F4964B-E1F7-48F1-A3FF-8064BB77141A}" type="pres">
      <dgm:prSet presAssocID="{547EEE93-6BED-4E92-9C41-6275ACE602C6}" presName="hierRoot1" presStyleCnt="0"/>
      <dgm:spPr/>
    </dgm:pt>
    <dgm:pt modelId="{FD59389F-1C46-4EA7-8445-4541F8DC690C}" type="pres">
      <dgm:prSet presAssocID="{547EEE93-6BED-4E92-9C41-6275ACE602C6}" presName="composite" presStyleCnt="0"/>
      <dgm:spPr/>
    </dgm:pt>
    <dgm:pt modelId="{DF7ABD07-50A0-4CAD-AE70-074699A8AE13}" type="pres">
      <dgm:prSet presAssocID="{547EEE93-6BED-4E92-9C41-6275ACE602C6}" presName="background" presStyleLbl="node0" presStyleIdx="1" presStyleCnt="2"/>
      <dgm:spPr/>
    </dgm:pt>
    <dgm:pt modelId="{6E55A9E1-D78B-4B2C-839B-F044E01101FE}" type="pres">
      <dgm:prSet presAssocID="{547EEE93-6BED-4E92-9C41-6275ACE602C6}" presName="text" presStyleLbl="fgAcc0" presStyleIdx="1" presStyleCnt="2">
        <dgm:presLayoutVars>
          <dgm:chPref val="3"/>
        </dgm:presLayoutVars>
      </dgm:prSet>
      <dgm:spPr/>
    </dgm:pt>
    <dgm:pt modelId="{99B430DE-6FD1-4BB3-97A0-11E5B584EE0A}" type="pres">
      <dgm:prSet presAssocID="{547EEE93-6BED-4E92-9C41-6275ACE602C6}" presName="hierChild2" presStyleCnt="0"/>
      <dgm:spPr/>
    </dgm:pt>
  </dgm:ptLst>
  <dgm:cxnLst>
    <dgm:cxn modelId="{D09E9216-9190-4BBE-81C8-70956AFFEA8F}" srcId="{99A82060-9322-45C4-A107-79CA7EB7C0BB}" destId="{5B82833C-2B42-4EFE-91EA-ADC2D2D01A2D}" srcOrd="0" destOrd="0" parTransId="{7DCD969B-FE87-4AF0-B800-9A62F11B77C8}" sibTransId="{FE9DCAD8-F2C2-453B-8081-9BA77961462E}"/>
    <dgm:cxn modelId="{C7A30729-3A12-4F43-A7A4-8DC805E6083D}" type="presOf" srcId="{5B82833C-2B42-4EFE-91EA-ADC2D2D01A2D}" destId="{412D74ED-0980-448F-B4E1-5ABEDE766C2C}" srcOrd="0" destOrd="0" presId="urn:microsoft.com/office/officeart/2005/8/layout/hierarchy1"/>
    <dgm:cxn modelId="{C94DBA60-D544-41F5-A39C-6A9AE097E588}" type="presOf" srcId="{99A82060-9322-45C4-A107-79CA7EB7C0BB}" destId="{64F71A3A-6F79-4967-A273-2F12C3201C6A}" srcOrd="0" destOrd="0" presId="urn:microsoft.com/office/officeart/2005/8/layout/hierarchy1"/>
    <dgm:cxn modelId="{07803770-6E01-4B7F-A799-6D70AA9DFDC9}" srcId="{99A82060-9322-45C4-A107-79CA7EB7C0BB}" destId="{547EEE93-6BED-4E92-9C41-6275ACE602C6}" srcOrd="1" destOrd="0" parTransId="{3B776007-65D3-49A1-AA65-D392386DAEA5}" sibTransId="{8C11FAE6-1363-4D0F-BF5B-6C6AA8311627}"/>
    <dgm:cxn modelId="{9C2C3ABB-C6B0-496A-AAA1-B6F35AD7673A}" type="presOf" srcId="{547EEE93-6BED-4E92-9C41-6275ACE602C6}" destId="{6E55A9E1-D78B-4B2C-839B-F044E01101FE}" srcOrd="0" destOrd="0" presId="urn:microsoft.com/office/officeart/2005/8/layout/hierarchy1"/>
    <dgm:cxn modelId="{10057D5C-41CB-41C9-A40C-0E13F02D2651}" type="presParOf" srcId="{64F71A3A-6F79-4967-A273-2F12C3201C6A}" destId="{4E95B1BD-111B-4FCF-85AB-49896CC83333}" srcOrd="0" destOrd="0" presId="urn:microsoft.com/office/officeart/2005/8/layout/hierarchy1"/>
    <dgm:cxn modelId="{D5CD16FD-1708-4C68-BE2E-911BC7192376}" type="presParOf" srcId="{4E95B1BD-111B-4FCF-85AB-49896CC83333}" destId="{98B61CD9-DEF1-48E8-A6D6-F1F637C97FBB}" srcOrd="0" destOrd="0" presId="urn:microsoft.com/office/officeart/2005/8/layout/hierarchy1"/>
    <dgm:cxn modelId="{F164B58B-B85B-4874-A289-A15ECD6506C3}" type="presParOf" srcId="{98B61CD9-DEF1-48E8-A6D6-F1F637C97FBB}" destId="{DF3DF922-3BB4-4101-9258-8B881461EE63}" srcOrd="0" destOrd="0" presId="urn:microsoft.com/office/officeart/2005/8/layout/hierarchy1"/>
    <dgm:cxn modelId="{A38EDF54-D2CE-4337-A1F6-6336BA3999D6}" type="presParOf" srcId="{98B61CD9-DEF1-48E8-A6D6-F1F637C97FBB}" destId="{412D74ED-0980-448F-B4E1-5ABEDE766C2C}" srcOrd="1" destOrd="0" presId="urn:microsoft.com/office/officeart/2005/8/layout/hierarchy1"/>
    <dgm:cxn modelId="{F929E316-5CE2-4642-8D24-DCEF7C6F6090}" type="presParOf" srcId="{4E95B1BD-111B-4FCF-85AB-49896CC83333}" destId="{48C820F8-68C7-4620-B843-80A92AADBA18}" srcOrd="1" destOrd="0" presId="urn:microsoft.com/office/officeart/2005/8/layout/hierarchy1"/>
    <dgm:cxn modelId="{1B269CD3-7C1D-485A-BCE5-01A7FF60829C}" type="presParOf" srcId="{64F71A3A-6F79-4967-A273-2F12C3201C6A}" destId="{84F4964B-E1F7-48F1-A3FF-8064BB77141A}" srcOrd="1" destOrd="0" presId="urn:microsoft.com/office/officeart/2005/8/layout/hierarchy1"/>
    <dgm:cxn modelId="{40C7C0FD-F79E-4D8D-B230-CA1EFE6FABAA}" type="presParOf" srcId="{84F4964B-E1F7-48F1-A3FF-8064BB77141A}" destId="{FD59389F-1C46-4EA7-8445-4541F8DC690C}" srcOrd="0" destOrd="0" presId="urn:microsoft.com/office/officeart/2005/8/layout/hierarchy1"/>
    <dgm:cxn modelId="{808C78AD-E004-4D18-B7F6-25368AB1E0F4}" type="presParOf" srcId="{FD59389F-1C46-4EA7-8445-4541F8DC690C}" destId="{DF7ABD07-50A0-4CAD-AE70-074699A8AE13}" srcOrd="0" destOrd="0" presId="urn:microsoft.com/office/officeart/2005/8/layout/hierarchy1"/>
    <dgm:cxn modelId="{D57C6527-D148-4AAF-B211-29BC7DA65093}" type="presParOf" srcId="{FD59389F-1C46-4EA7-8445-4541F8DC690C}" destId="{6E55A9E1-D78B-4B2C-839B-F044E01101FE}" srcOrd="1" destOrd="0" presId="urn:microsoft.com/office/officeart/2005/8/layout/hierarchy1"/>
    <dgm:cxn modelId="{6173279A-BE49-4F0F-A1E6-EDFB546489D3}" type="presParOf" srcId="{84F4964B-E1F7-48F1-A3FF-8064BB77141A}" destId="{99B430DE-6FD1-4BB3-97A0-11E5B584EE0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85EDC6-E985-4E80-8AE1-8251C56E0602}"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91A79F58-0CCC-40E7-9A5E-C604F690E9BC}">
      <dgm:prSet custT="1"/>
      <dgm:spPr/>
      <dgm:t>
        <a:bodyPr/>
        <a:lstStyle/>
        <a:p>
          <a:r>
            <a:rPr lang="en-US" sz="2200" dirty="0"/>
            <a:t>Impacts the way children make relationships in the future</a:t>
          </a:r>
        </a:p>
      </dgm:t>
    </dgm:pt>
    <dgm:pt modelId="{C8CDB065-3A58-487D-9EDC-6CE5CF83FF6F}" type="parTrans" cxnId="{74D71D35-C0B4-4A8E-965C-4647DFE79600}">
      <dgm:prSet/>
      <dgm:spPr/>
      <dgm:t>
        <a:bodyPr/>
        <a:lstStyle/>
        <a:p>
          <a:endParaRPr lang="en-US"/>
        </a:p>
      </dgm:t>
    </dgm:pt>
    <dgm:pt modelId="{78BAA7CA-F781-48F8-843B-94A0BD703BFC}" type="sibTrans" cxnId="{74D71D35-C0B4-4A8E-965C-4647DFE79600}">
      <dgm:prSet/>
      <dgm:spPr/>
      <dgm:t>
        <a:bodyPr/>
        <a:lstStyle/>
        <a:p>
          <a:endParaRPr lang="en-US"/>
        </a:p>
      </dgm:t>
    </dgm:pt>
    <dgm:pt modelId="{D1CFECE8-39DC-4605-AA14-659417BFEBC5}">
      <dgm:prSet custT="1"/>
      <dgm:spPr/>
      <dgm:t>
        <a:bodyPr/>
        <a:lstStyle/>
        <a:p>
          <a:r>
            <a:rPr lang="en-US" sz="2200" dirty="0"/>
            <a:t>Promotes self-regulation, empathy, prosocial behavior, a positive sense of emotional well-being, and self-esteem</a:t>
          </a:r>
        </a:p>
      </dgm:t>
    </dgm:pt>
    <dgm:pt modelId="{B394F82A-AE80-4A18-902B-B4F925E81362}" type="parTrans" cxnId="{084097EF-D4BB-4D56-AA64-B2191DD7FE85}">
      <dgm:prSet/>
      <dgm:spPr/>
      <dgm:t>
        <a:bodyPr/>
        <a:lstStyle/>
        <a:p>
          <a:endParaRPr lang="en-US"/>
        </a:p>
      </dgm:t>
    </dgm:pt>
    <dgm:pt modelId="{31B3579D-F63D-46F6-9215-975F6D3B888A}" type="sibTrans" cxnId="{084097EF-D4BB-4D56-AA64-B2191DD7FE85}">
      <dgm:prSet/>
      <dgm:spPr/>
      <dgm:t>
        <a:bodyPr/>
        <a:lstStyle/>
        <a:p>
          <a:endParaRPr lang="en-US"/>
        </a:p>
      </dgm:t>
    </dgm:pt>
    <dgm:pt modelId="{98D562E9-B2E6-402B-A04E-B8EF37BF04AB}">
      <dgm:prSet custT="1"/>
      <dgm:spPr/>
      <dgm:t>
        <a:bodyPr/>
        <a:lstStyle/>
        <a:p>
          <a:r>
            <a:rPr lang="en-US" sz="2200" dirty="0"/>
            <a:t>Children are easy to connect to and have more meaningful and trustful relationships </a:t>
          </a:r>
        </a:p>
      </dgm:t>
    </dgm:pt>
    <dgm:pt modelId="{7B619961-4977-454C-B8B1-4BCEACAAD34C}" type="parTrans" cxnId="{9B41DB2E-D905-4149-A798-7FFFF597F0FF}">
      <dgm:prSet/>
      <dgm:spPr/>
      <dgm:t>
        <a:bodyPr/>
        <a:lstStyle/>
        <a:p>
          <a:endParaRPr lang="en-US"/>
        </a:p>
      </dgm:t>
    </dgm:pt>
    <dgm:pt modelId="{74F6BAD5-B32E-4AF4-B02D-D577CFEA69FA}" type="sibTrans" cxnId="{9B41DB2E-D905-4149-A798-7FFFF597F0FF}">
      <dgm:prSet/>
      <dgm:spPr/>
      <dgm:t>
        <a:bodyPr/>
        <a:lstStyle/>
        <a:p>
          <a:endParaRPr lang="en-US"/>
        </a:p>
      </dgm:t>
    </dgm:pt>
    <dgm:pt modelId="{0DFC14A2-BC38-47A8-B6E4-BF59DC15646E}" type="pres">
      <dgm:prSet presAssocID="{7585EDC6-E985-4E80-8AE1-8251C56E0602}" presName="outerComposite" presStyleCnt="0">
        <dgm:presLayoutVars>
          <dgm:chMax val="5"/>
          <dgm:dir/>
          <dgm:resizeHandles val="exact"/>
        </dgm:presLayoutVars>
      </dgm:prSet>
      <dgm:spPr/>
    </dgm:pt>
    <dgm:pt modelId="{59137430-FDE5-444C-A6DF-7CBC54E220AB}" type="pres">
      <dgm:prSet presAssocID="{7585EDC6-E985-4E80-8AE1-8251C56E0602}" presName="dummyMaxCanvas" presStyleCnt="0">
        <dgm:presLayoutVars/>
      </dgm:prSet>
      <dgm:spPr/>
    </dgm:pt>
    <dgm:pt modelId="{8447C24B-14FB-4340-A607-ABA55069CF33}" type="pres">
      <dgm:prSet presAssocID="{7585EDC6-E985-4E80-8AE1-8251C56E0602}" presName="ThreeNodes_1" presStyleLbl="node1" presStyleIdx="0" presStyleCnt="3">
        <dgm:presLayoutVars>
          <dgm:bulletEnabled val="1"/>
        </dgm:presLayoutVars>
      </dgm:prSet>
      <dgm:spPr/>
    </dgm:pt>
    <dgm:pt modelId="{F27F13D7-45CB-45A0-ABB1-56B6A4154566}" type="pres">
      <dgm:prSet presAssocID="{7585EDC6-E985-4E80-8AE1-8251C56E0602}" presName="ThreeNodes_2" presStyleLbl="node1" presStyleIdx="1" presStyleCnt="3" custScaleX="110072" custScaleY="117195">
        <dgm:presLayoutVars>
          <dgm:bulletEnabled val="1"/>
        </dgm:presLayoutVars>
      </dgm:prSet>
      <dgm:spPr/>
    </dgm:pt>
    <dgm:pt modelId="{A6E03D9F-3091-4B4A-B778-B52BF4C02BFA}" type="pres">
      <dgm:prSet presAssocID="{7585EDC6-E985-4E80-8AE1-8251C56E0602}" presName="ThreeNodes_3" presStyleLbl="node1" presStyleIdx="2" presStyleCnt="3" custScaleX="96461" custScaleY="107534">
        <dgm:presLayoutVars>
          <dgm:bulletEnabled val="1"/>
        </dgm:presLayoutVars>
      </dgm:prSet>
      <dgm:spPr/>
    </dgm:pt>
    <dgm:pt modelId="{1AE53C01-6626-4194-960A-7AFF0239885A}" type="pres">
      <dgm:prSet presAssocID="{7585EDC6-E985-4E80-8AE1-8251C56E0602}" presName="ThreeConn_1-2" presStyleLbl="fgAccFollowNode1" presStyleIdx="0" presStyleCnt="2">
        <dgm:presLayoutVars>
          <dgm:bulletEnabled val="1"/>
        </dgm:presLayoutVars>
      </dgm:prSet>
      <dgm:spPr/>
    </dgm:pt>
    <dgm:pt modelId="{728D0ACE-8697-4BE1-BC8F-8553CA943E41}" type="pres">
      <dgm:prSet presAssocID="{7585EDC6-E985-4E80-8AE1-8251C56E0602}" presName="ThreeConn_2-3" presStyleLbl="fgAccFollowNode1" presStyleIdx="1" presStyleCnt="2">
        <dgm:presLayoutVars>
          <dgm:bulletEnabled val="1"/>
        </dgm:presLayoutVars>
      </dgm:prSet>
      <dgm:spPr/>
    </dgm:pt>
    <dgm:pt modelId="{5B6C024A-FABE-4B25-9CBB-62244161650B}" type="pres">
      <dgm:prSet presAssocID="{7585EDC6-E985-4E80-8AE1-8251C56E0602}" presName="ThreeNodes_1_text" presStyleLbl="node1" presStyleIdx="2" presStyleCnt="3">
        <dgm:presLayoutVars>
          <dgm:bulletEnabled val="1"/>
        </dgm:presLayoutVars>
      </dgm:prSet>
      <dgm:spPr/>
    </dgm:pt>
    <dgm:pt modelId="{0EC290E2-3909-4961-92C6-6E1403F90678}" type="pres">
      <dgm:prSet presAssocID="{7585EDC6-E985-4E80-8AE1-8251C56E0602}" presName="ThreeNodes_2_text" presStyleLbl="node1" presStyleIdx="2" presStyleCnt="3">
        <dgm:presLayoutVars>
          <dgm:bulletEnabled val="1"/>
        </dgm:presLayoutVars>
      </dgm:prSet>
      <dgm:spPr/>
    </dgm:pt>
    <dgm:pt modelId="{2D7358F4-E910-4C79-BD37-3464D09DC8F7}" type="pres">
      <dgm:prSet presAssocID="{7585EDC6-E985-4E80-8AE1-8251C56E0602}" presName="ThreeNodes_3_text" presStyleLbl="node1" presStyleIdx="2" presStyleCnt="3">
        <dgm:presLayoutVars>
          <dgm:bulletEnabled val="1"/>
        </dgm:presLayoutVars>
      </dgm:prSet>
      <dgm:spPr/>
    </dgm:pt>
  </dgm:ptLst>
  <dgm:cxnLst>
    <dgm:cxn modelId="{8C34A72B-5F30-4378-B761-B9ECABECC847}" type="presOf" srcId="{91A79F58-0CCC-40E7-9A5E-C604F690E9BC}" destId="{5B6C024A-FABE-4B25-9CBB-62244161650B}" srcOrd="1" destOrd="0" presId="urn:microsoft.com/office/officeart/2005/8/layout/vProcess5"/>
    <dgm:cxn modelId="{9B41DB2E-D905-4149-A798-7FFFF597F0FF}" srcId="{7585EDC6-E985-4E80-8AE1-8251C56E0602}" destId="{98D562E9-B2E6-402B-A04E-B8EF37BF04AB}" srcOrd="2" destOrd="0" parTransId="{7B619961-4977-454C-B8B1-4BCEACAAD34C}" sibTransId="{74F6BAD5-B32E-4AF4-B02D-D577CFEA69FA}"/>
    <dgm:cxn modelId="{74D71D35-C0B4-4A8E-965C-4647DFE79600}" srcId="{7585EDC6-E985-4E80-8AE1-8251C56E0602}" destId="{91A79F58-0CCC-40E7-9A5E-C604F690E9BC}" srcOrd="0" destOrd="0" parTransId="{C8CDB065-3A58-487D-9EDC-6CE5CF83FF6F}" sibTransId="{78BAA7CA-F781-48F8-843B-94A0BD703BFC}"/>
    <dgm:cxn modelId="{5EED9640-7A6D-4BEE-9B9A-35B161B54DC7}" type="presOf" srcId="{98D562E9-B2E6-402B-A04E-B8EF37BF04AB}" destId="{A6E03D9F-3091-4B4A-B778-B52BF4C02BFA}" srcOrd="0" destOrd="0" presId="urn:microsoft.com/office/officeart/2005/8/layout/vProcess5"/>
    <dgm:cxn modelId="{B1525A8F-B0A1-4C8D-B388-77F5FB4B310D}" type="presOf" srcId="{7585EDC6-E985-4E80-8AE1-8251C56E0602}" destId="{0DFC14A2-BC38-47A8-B6E4-BF59DC15646E}" srcOrd="0" destOrd="0" presId="urn:microsoft.com/office/officeart/2005/8/layout/vProcess5"/>
    <dgm:cxn modelId="{DF2B8A94-6059-4CD0-B8A9-ADC2E95AF421}" type="presOf" srcId="{D1CFECE8-39DC-4605-AA14-659417BFEBC5}" destId="{F27F13D7-45CB-45A0-ABB1-56B6A4154566}" srcOrd="0" destOrd="0" presId="urn:microsoft.com/office/officeart/2005/8/layout/vProcess5"/>
    <dgm:cxn modelId="{AE862E9B-1048-4FE6-B791-7C023F33CE9F}" type="presOf" srcId="{31B3579D-F63D-46F6-9215-975F6D3B888A}" destId="{728D0ACE-8697-4BE1-BC8F-8553CA943E41}" srcOrd="0" destOrd="0" presId="urn:microsoft.com/office/officeart/2005/8/layout/vProcess5"/>
    <dgm:cxn modelId="{E9A4BBCD-00B6-4AEC-81D6-4E992B3F4AA7}" type="presOf" srcId="{98D562E9-B2E6-402B-A04E-B8EF37BF04AB}" destId="{2D7358F4-E910-4C79-BD37-3464D09DC8F7}" srcOrd="1" destOrd="0" presId="urn:microsoft.com/office/officeart/2005/8/layout/vProcess5"/>
    <dgm:cxn modelId="{7841CBD1-4CAF-4EF2-888C-B7264273A8A6}" type="presOf" srcId="{78BAA7CA-F781-48F8-843B-94A0BD703BFC}" destId="{1AE53C01-6626-4194-960A-7AFF0239885A}" srcOrd="0" destOrd="0" presId="urn:microsoft.com/office/officeart/2005/8/layout/vProcess5"/>
    <dgm:cxn modelId="{043084E5-58AE-49E6-8881-7F757F545308}" type="presOf" srcId="{91A79F58-0CCC-40E7-9A5E-C604F690E9BC}" destId="{8447C24B-14FB-4340-A607-ABA55069CF33}" srcOrd="0" destOrd="0" presId="urn:microsoft.com/office/officeart/2005/8/layout/vProcess5"/>
    <dgm:cxn modelId="{2BFD2CE7-D1BA-45BE-A49B-5B1A1AFE54CA}" type="presOf" srcId="{D1CFECE8-39DC-4605-AA14-659417BFEBC5}" destId="{0EC290E2-3909-4961-92C6-6E1403F90678}" srcOrd="1" destOrd="0" presId="urn:microsoft.com/office/officeart/2005/8/layout/vProcess5"/>
    <dgm:cxn modelId="{084097EF-D4BB-4D56-AA64-B2191DD7FE85}" srcId="{7585EDC6-E985-4E80-8AE1-8251C56E0602}" destId="{D1CFECE8-39DC-4605-AA14-659417BFEBC5}" srcOrd="1" destOrd="0" parTransId="{B394F82A-AE80-4A18-902B-B4F925E81362}" sibTransId="{31B3579D-F63D-46F6-9215-975F6D3B888A}"/>
    <dgm:cxn modelId="{7C48F474-80A9-4E85-9959-587C8842A343}" type="presParOf" srcId="{0DFC14A2-BC38-47A8-B6E4-BF59DC15646E}" destId="{59137430-FDE5-444C-A6DF-7CBC54E220AB}" srcOrd="0" destOrd="0" presId="urn:microsoft.com/office/officeart/2005/8/layout/vProcess5"/>
    <dgm:cxn modelId="{32E9A858-5F1D-400C-8ACF-B45F4ADC546B}" type="presParOf" srcId="{0DFC14A2-BC38-47A8-B6E4-BF59DC15646E}" destId="{8447C24B-14FB-4340-A607-ABA55069CF33}" srcOrd="1" destOrd="0" presId="urn:microsoft.com/office/officeart/2005/8/layout/vProcess5"/>
    <dgm:cxn modelId="{33F5421C-0B75-467A-BB48-86361A0B7FCA}" type="presParOf" srcId="{0DFC14A2-BC38-47A8-B6E4-BF59DC15646E}" destId="{F27F13D7-45CB-45A0-ABB1-56B6A4154566}" srcOrd="2" destOrd="0" presId="urn:microsoft.com/office/officeart/2005/8/layout/vProcess5"/>
    <dgm:cxn modelId="{B109F85E-E387-49E9-A8AB-374B396196F1}" type="presParOf" srcId="{0DFC14A2-BC38-47A8-B6E4-BF59DC15646E}" destId="{A6E03D9F-3091-4B4A-B778-B52BF4C02BFA}" srcOrd="3" destOrd="0" presId="urn:microsoft.com/office/officeart/2005/8/layout/vProcess5"/>
    <dgm:cxn modelId="{C941F202-84F7-4048-96B1-7B9691564E5E}" type="presParOf" srcId="{0DFC14A2-BC38-47A8-B6E4-BF59DC15646E}" destId="{1AE53C01-6626-4194-960A-7AFF0239885A}" srcOrd="4" destOrd="0" presId="urn:microsoft.com/office/officeart/2005/8/layout/vProcess5"/>
    <dgm:cxn modelId="{EB9340A5-4A0E-4C3D-A525-C2C07EF744C6}" type="presParOf" srcId="{0DFC14A2-BC38-47A8-B6E4-BF59DC15646E}" destId="{728D0ACE-8697-4BE1-BC8F-8553CA943E41}" srcOrd="5" destOrd="0" presId="urn:microsoft.com/office/officeart/2005/8/layout/vProcess5"/>
    <dgm:cxn modelId="{98A264A7-FC90-4465-9F7F-2FC052491BD7}" type="presParOf" srcId="{0DFC14A2-BC38-47A8-B6E4-BF59DC15646E}" destId="{5B6C024A-FABE-4B25-9CBB-62244161650B}" srcOrd="6" destOrd="0" presId="urn:microsoft.com/office/officeart/2005/8/layout/vProcess5"/>
    <dgm:cxn modelId="{36D2F50D-C6B6-43A4-8855-22615DDD3DB1}" type="presParOf" srcId="{0DFC14A2-BC38-47A8-B6E4-BF59DC15646E}" destId="{0EC290E2-3909-4961-92C6-6E1403F90678}" srcOrd="7" destOrd="0" presId="urn:microsoft.com/office/officeart/2005/8/layout/vProcess5"/>
    <dgm:cxn modelId="{3618F209-7958-4E62-B826-711B9F406AFB}" type="presParOf" srcId="{0DFC14A2-BC38-47A8-B6E4-BF59DC15646E}" destId="{2D7358F4-E910-4C79-BD37-3464D09DC8F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F211BE-9CB0-4C72-9855-AAB91EA8104F}" type="doc">
      <dgm:prSet loTypeId="urn:microsoft.com/office/officeart/2016/7/layout/HorizontalActionList" loCatId="List" qsTypeId="urn:microsoft.com/office/officeart/2005/8/quickstyle/simple1" qsCatId="simple" csTypeId="urn:microsoft.com/office/officeart/2005/8/colors/colorful4" csCatId="colorful" phldr="1"/>
      <dgm:spPr/>
      <dgm:t>
        <a:bodyPr/>
        <a:lstStyle/>
        <a:p>
          <a:endParaRPr lang="en-US"/>
        </a:p>
      </dgm:t>
    </dgm:pt>
    <dgm:pt modelId="{246B7A6E-A07B-4D3B-A25B-5C8A2D77FD76}">
      <dgm:prSet custT="1"/>
      <dgm:spPr/>
      <dgm:t>
        <a:bodyPr/>
        <a:lstStyle/>
        <a:p>
          <a:r>
            <a:rPr lang="en-US" sz="2400" b="0" dirty="0"/>
            <a:t>Consistency</a:t>
          </a:r>
        </a:p>
      </dgm:t>
    </dgm:pt>
    <dgm:pt modelId="{99CDF87A-C113-4887-93AC-2E01C2A7D7CA}" type="parTrans" cxnId="{9700D4E3-9E4C-479E-9C7E-DF5483D5E958}">
      <dgm:prSet/>
      <dgm:spPr/>
      <dgm:t>
        <a:bodyPr/>
        <a:lstStyle/>
        <a:p>
          <a:endParaRPr lang="en-US"/>
        </a:p>
      </dgm:t>
    </dgm:pt>
    <dgm:pt modelId="{88DFF50D-2347-4472-BA1D-B2524024D877}" type="sibTrans" cxnId="{9700D4E3-9E4C-479E-9C7E-DF5483D5E958}">
      <dgm:prSet/>
      <dgm:spPr/>
      <dgm:t>
        <a:bodyPr/>
        <a:lstStyle/>
        <a:p>
          <a:endParaRPr lang="en-US"/>
        </a:p>
      </dgm:t>
    </dgm:pt>
    <dgm:pt modelId="{AA0954F2-C6A1-4353-BDD9-8E89BEDBAABF}">
      <dgm:prSet custT="1"/>
      <dgm:spPr/>
      <dgm:t>
        <a:bodyPr/>
        <a:lstStyle/>
        <a:p>
          <a:r>
            <a:rPr lang="en-US" sz="2400" dirty="0"/>
            <a:t>Being responsive and consistent</a:t>
          </a:r>
        </a:p>
      </dgm:t>
    </dgm:pt>
    <dgm:pt modelId="{F9EA1476-3599-4090-AE82-93B705757E0E}" type="parTrans" cxnId="{94E7ED1B-F043-4C45-9F87-0F7E7D5CDB87}">
      <dgm:prSet/>
      <dgm:spPr/>
      <dgm:t>
        <a:bodyPr/>
        <a:lstStyle/>
        <a:p>
          <a:endParaRPr lang="en-US"/>
        </a:p>
      </dgm:t>
    </dgm:pt>
    <dgm:pt modelId="{21A7190D-34C2-4723-B8CB-AF3B5308D154}" type="sibTrans" cxnId="{94E7ED1B-F043-4C45-9F87-0F7E7D5CDB87}">
      <dgm:prSet/>
      <dgm:spPr/>
      <dgm:t>
        <a:bodyPr/>
        <a:lstStyle/>
        <a:p>
          <a:endParaRPr lang="en-US"/>
        </a:p>
      </dgm:t>
    </dgm:pt>
    <dgm:pt modelId="{3AC8FEC2-2674-4582-BF9F-69BE03490144}">
      <dgm:prSet custT="1"/>
      <dgm:spPr/>
      <dgm:t>
        <a:bodyPr/>
        <a:lstStyle/>
        <a:p>
          <a:r>
            <a:rPr lang="en-US" sz="2200" dirty="0"/>
            <a:t>Encouraging</a:t>
          </a:r>
        </a:p>
      </dgm:t>
    </dgm:pt>
    <dgm:pt modelId="{2104601C-D7D3-4CC4-AACA-2A6A2340087C}" type="parTrans" cxnId="{B7CD5AD8-3B4E-46BC-A2C7-9D01E63FA76E}">
      <dgm:prSet/>
      <dgm:spPr/>
      <dgm:t>
        <a:bodyPr/>
        <a:lstStyle/>
        <a:p>
          <a:endParaRPr lang="en-US"/>
        </a:p>
      </dgm:t>
    </dgm:pt>
    <dgm:pt modelId="{9446009E-B860-4BB7-A7F6-2CFF4B1E0FB5}" type="sibTrans" cxnId="{B7CD5AD8-3B4E-46BC-A2C7-9D01E63FA76E}">
      <dgm:prSet/>
      <dgm:spPr/>
      <dgm:t>
        <a:bodyPr/>
        <a:lstStyle/>
        <a:p>
          <a:endParaRPr lang="en-US"/>
        </a:p>
      </dgm:t>
    </dgm:pt>
    <dgm:pt modelId="{C980AF50-80FB-4A9B-B95D-438AF7D3ABDA}">
      <dgm:prSet custT="1"/>
      <dgm:spPr/>
      <dgm:t>
        <a:bodyPr/>
        <a:lstStyle/>
        <a:p>
          <a:r>
            <a:rPr lang="en-US" sz="2400" dirty="0"/>
            <a:t>Encourage positive behavior and play</a:t>
          </a:r>
        </a:p>
      </dgm:t>
    </dgm:pt>
    <dgm:pt modelId="{72935F33-2071-4E26-AA17-E798998B32FD}" type="parTrans" cxnId="{270DC86D-285B-4C02-B656-8DB6938435EE}">
      <dgm:prSet/>
      <dgm:spPr/>
      <dgm:t>
        <a:bodyPr/>
        <a:lstStyle/>
        <a:p>
          <a:endParaRPr lang="en-US"/>
        </a:p>
      </dgm:t>
    </dgm:pt>
    <dgm:pt modelId="{4AE5BCE6-04F8-430B-AA56-72ECD614B5B3}" type="sibTrans" cxnId="{270DC86D-285B-4C02-B656-8DB6938435EE}">
      <dgm:prSet/>
      <dgm:spPr/>
      <dgm:t>
        <a:bodyPr/>
        <a:lstStyle/>
        <a:p>
          <a:endParaRPr lang="en-US"/>
        </a:p>
      </dgm:t>
    </dgm:pt>
    <dgm:pt modelId="{B3B8C468-9C63-4BEC-B57E-75D2B28E2D2E}">
      <dgm:prSet custT="1"/>
      <dgm:spPr/>
      <dgm:t>
        <a:bodyPr/>
        <a:lstStyle/>
        <a:p>
          <a:r>
            <a:rPr lang="en-US" sz="2400" dirty="0"/>
            <a:t>Empathetic</a:t>
          </a:r>
        </a:p>
      </dgm:t>
    </dgm:pt>
    <dgm:pt modelId="{3975DE3D-BA6C-45DE-988D-F1F21A539E0D}" type="parTrans" cxnId="{C10E0FDD-2815-4180-ABD6-DAB52C1726CF}">
      <dgm:prSet/>
      <dgm:spPr/>
      <dgm:t>
        <a:bodyPr/>
        <a:lstStyle/>
        <a:p>
          <a:endParaRPr lang="en-US"/>
        </a:p>
      </dgm:t>
    </dgm:pt>
    <dgm:pt modelId="{9B0E72C9-9C95-459F-B296-9459257866DD}" type="sibTrans" cxnId="{C10E0FDD-2815-4180-ABD6-DAB52C1726CF}">
      <dgm:prSet/>
      <dgm:spPr/>
      <dgm:t>
        <a:bodyPr/>
        <a:lstStyle/>
        <a:p>
          <a:endParaRPr lang="en-US"/>
        </a:p>
      </dgm:t>
    </dgm:pt>
    <dgm:pt modelId="{9BB8EB44-61E7-478A-AEAF-08EE13E5CA67}">
      <dgm:prSet custT="1"/>
      <dgm:spPr/>
      <dgm:t>
        <a:bodyPr/>
        <a:lstStyle/>
        <a:p>
          <a:r>
            <a:rPr lang="en-US" sz="2400" dirty="0"/>
            <a:t>Being empathetic and sensitive</a:t>
          </a:r>
        </a:p>
      </dgm:t>
    </dgm:pt>
    <dgm:pt modelId="{A963CDA3-FB0E-42EB-9CC3-9CBD0C4CF761}" type="parTrans" cxnId="{8491785A-86E1-4CF2-99B2-046FB0922322}">
      <dgm:prSet/>
      <dgm:spPr/>
      <dgm:t>
        <a:bodyPr/>
        <a:lstStyle/>
        <a:p>
          <a:endParaRPr lang="en-US"/>
        </a:p>
      </dgm:t>
    </dgm:pt>
    <dgm:pt modelId="{4A23F4E4-F65A-4F1D-99D1-7169340AB2D2}" type="sibTrans" cxnId="{8491785A-86E1-4CF2-99B2-046FB0922322}">
      <dgm:prSet/>
      <dgm:spPr/>
      <dgm:t>
        <a:bodyPr/>
        <a:lstStyle/>
        <a:p>
          <a:endParaRPr lang="en-US"/>
        </a:p>
      </dgm:t>
    </dgm:pt>
    <dgm:pt modelId="{6D84748A-EAEA-448E-AA66-D47C028E75CE}">
      <dgm:prSet custT="1"/>
      <dgm:spPr/>
      <dgm:t>
        <a:bodyPr/>
        <a:lstStyle/>
        <a:p>
          <a:r>
            <a:rPr lang="en-US" sz="2400" dirty="0"/>
            <a:t>Interacting</a:t>
          </a:r>
        </a:p>
      </dgm:t>
    </dgm:pt>
    <dgm:pt modelId="{1C6656DB-F6EF-4C52-8CAA-065B4B27A857}" type="parTrans" cxnId="{7613CDBE-4E55-4207-B2BD-4EA109690106}">
      <dgm:prSet/>
      <dgm:spPr/>
      <dgm:t>
        <a:bodyPr/>
        <a:lstStyle/>
        <a:p>
          <a:endParaRPr lang="en-US"/>
        </a:p>
      </dgm:t>
    </dgm:pt>
    <dgm:pt modelId="{2662A960-8030-42BD-B861-76904FD54B14}" type="sibTrans" cxnId="{7613CDBE-4E55-4207-B2BD-4EA109690106}">
      <dgm:prSet/>
      <dgm:spPr/>
      <dgm:t>
        <a:bodyPr/>
        <a:lstStyle/>
        <a:p>
          <a:endParaRPr lang="en-US"/>
        </a:p>
      </dgm:t>
    </dgm:pt>
    <dgm:pt modelId="{D984AFDF-470E-4A48-AE3C-CD123CC29983}">
      <dgm:prSet custT="1"/>
      <dgm:spPr/>
      <dgm:t>
        <a:bodyPr/>
        <a:lstStyle/>
        <a:p>
          <a:r>
            <a:rPr lang="en-US" sz="2400" dirty="0"/>
            <a:t>Have positive and nurturing interactions </a:t>
          </a:r>
        </a:p>
      </dgm:t>
    </dgm:pt>
    <dgm:pt modelId="{107B8E95-7ABC-4A91-87BF-07ABCBEB9978}" type="parTrans" cxnId="{24EF4336-95DD-4314-A5F5-032EA4F39476}">
      <dgm:prSet/>
      <dgm:spPr/>
      <dgm:t>
        <a:bodyPr/>
        <a:lstStyle/>
        <a:p>
          <a:endParaRPr lang="en-US"/>
        </a:p>
      </dgm:t>
    </dgm:pt>
    <dgm:pt modelId="{4A5D6A84-844C-4C0E-B53E-E3099538DBD0}" type="sibTrans" cxnId="{24EF4336-95DD-4314-A5F5-032EA4F39476}">
      <dgm:prSet/>
      <dgm:spPr/>
      <dgm:t>
        <a:bodyPr/>
        <a:lstStyle/>
        <a:p>
          <a:endParaRPr lang="en-US"/>
        </a:p>
      </dgm:t>
    </dgm:pt>
    <dgm:pt modelId="{C0C81621-ADD6-438E-8FD0-3F0BC9175D54}">
      <dgm:prSet custT="1"/>
      <dgm:spPr/>
      <dgm:t>
        <a:bodyPr/>
        <a:lstStyle/>
        <a:p>
          <a:r>
            <a:rPr lang="en-US" sz="2400" dirty="0"/>
            <a:t>Responding</a:t>
          </a:r>
        </a:p>
      </dgm:t>
    </dgm:pt>
    <dgm:pt modelId="{1F494D63-E8F8-4990-AE69-89AD09102693}" type="parTrans" cxnId="{53701F75-B59E-4C50-8541-EFFC4D1EBBC0}">
      <dgm:prSet/>
      <dgm:spPr/>
      <dgm:t>
        <a:bodyPr/>
        <a:lstStyle/>
        <a:p>
          <a:endParaRPr lang="en-US"/>
        </a:p>
      </dgm:t>
    </dgm:pt>
    <dgm:pt modelId="{F8DC7860-DEC4-44F3-9BA7-648A21878A01}" type="sibTrans" cxnId="{53701F75-B59E-4C50-8541-EFFC4D1EBBC0}">
      <dgm:prSet/>
      <dgm:spPr/>
      <dgm:t>
        <a:bodyPr/>
        <a:lstStyle/>
        <a:p>
          <a:endParaRPr lang="en-US"/>
        </a:p>
      </dgm:t>
    </dgm:pt>
    <dgm:pt modelId="{5D3D1781-8A19-4775-873B-2F9424188C5B}">
      <dgm:prSet custT="1"/>
      <dgm:spPr/>
      <dgm:t>
        <a:bodyPr/>
        <a:lstStyle/>
        <a:p>
          <a:r>
            <a:rPr lang="en-US" sz="2400" dirty="0"/>
            <a:t>Respond calmly</a:t>
          </a:r>
        </a:p>
      </dgm:t>
    </dgm:pt>
    <dgm:pt modelId="{349320E3-8C5E-46EA-A9F6-CEA4D23E9BA4}" type="parTrans" cxnId="{26D97B4F-C6CB-420A-8B38-CA1E1A43A9F6}">
      <dgm:prSet/>
      <dgm:spPr/>
      <dgm:t>
        <a:bodyPr/>
        <a:lstStyle/>
        <a:p>
          <a:endParaRPr lang="en-US"/>
        </a:p>
      </dgm:t>
    </dgm:pt>
    <dgm:pt modelId="{3584E327-D779-484B-A138-AFF5C3C5C68A}" type="sibTrans" cxnId="{26D97B4F-C6CB-420A-8B38-CA1E1A43A9F6}">
      <dgm:prSet/>
      <dgm:spPr/>
      <dgm:t>
        <a:bodyPr/>
        <a:lstStyle/>
        <a:p>
          <a:endParaRPr lang="en-US"/>
        </a:p>
      </dgm:t>
    </dgm:pt>
    <dgm:pt modelId="{1B55AE46-2FFA-40C6-AEBE-BFA6539D2603}" type="pres">
      <dgm:prSet presAssocID="{C1F211BE-9CB0-4C72-9855-AAB91EA8104F}" presName="Name0" presStyleCnt="0">
        <dgm:presLayoutVars>
          <dgm:dir/>
          <dgm:animLvl val="lvl"/>
          <dgm:resizeHandles val="exact"/>
        </dgm:presLayoutVars>
      </dgm:prSet>
      <dgm:spPr/>
    </dgm:pt>
    <dgm:pt modelId="{32D20E41-9C1E-4B63-B298-8FF9B51DECE8}" type="pres">
      <dgm:prSet presAssocID="{246B7A6E-A07B-4D3B-A25B-5C8A2D77FD76}" presName="composite" presStyleCnt="0"/>
      <dgm:spPr/>
    </dgm:pt>
    <dgm:pt modelId="{B1653BB0-4474-4AE2-AE8C-1C285C6B2B33}" type="pres">
      <dgm:prSet presAssocID="{246B7A6E-A07B-4D3B-A25B-5C8A2D77FD76}" presName="parTx" presStyleLbl="alignNode1" presStyleIdx="0" presStyleCnt="5">
        <dgm:presLayoutVars>
          <dgm:chMax val="0"/>
          <dgm:chPref val="0"/>
        </dgm:presLayoutVars>
      </dgm:prSet>
      <dgm:spPr/>
    </dgm:pt>
    <dgm:pt modelId="{CDA2FAC6-65DE-4991-9347-92C94D3FD65C}" type="pres">
      <dgm:prSet presAssocID="{246B7A6E-A07B-4D3B-A25B-5C8A2D77FD76}" presName="desTx" presStyleLbl="alignAccFollowNode1" presStyleIdx="0" presStyleCnt="5">
        <dgm:presLayoutVars/>
      </dgm:prSet>
      <dgm:spPr/>
    </dgm:pt>
    <dgm:pt modelId="{0DCA9499-2FC2-4030-BBE2-7FB5E4B97488}" type="pres">
      <dgm:prSet presAssocID="{88DFF50D-2347-4472-BA1D-B2524024D877}" presName="space" presStyleCnt="0"/>
      <dgm:spPr/>
    </dgm:pt>
    <dgm:pt modelId="{1CCE86FB-74F4-4822-A0E5-81AE483CEFE4}" type="pres">
      <dgm:prSet presAssocID="{3AC8FEC2-2674-4582-BF9F-69BE03490144}" presName="composite" presStyleCnt="0"/>
      <dgm:spPr/>
    </dgm:pt>
    <dgm:pt modelId="{82A996D3-CCF3-4B61-AE3B-3854ACAF08C2}" type="pres">
      <dgm:prSet presAssocID="{3AC8FEC2-2674-4582-BF9F-69BE03490144}" presName="parTx" presStyleLbl="alignNode1" presStyleIdx="1" presStyleCnt="5">
        <dgm:presLayoutVars>
          <dgm:chMax val="0"/>
          <dgm:chPref val="0"/>
        </dgm:presLayoutVars>
      </dgm:prSet>
      <dgm:spPr/>
    </dgm:pt>
    <dgm:pt modelId="{BB56FC04-CD29-4136-9B94-24D1278903C9}" type="pres">
      <dgm:prSet presAssocID="{3AC8FEC2-2674-4582-BF9F-69BE03490144}" presName="desTx" presStyleLbl="alignAccFollowNode1" presStyleIdx="1" presStyleCnt="5">
        <dgm:presLayoutVars/>
      </dgm:prSet>
      <dgm:spPr/>
    </dgm:pt>
    <dgm:pt modelId="{D641A30C-7AE5-48E2-8BB4-F0150A697E77}" type="pres">
      <dgm:prSet presAssocID="{9446009E-B860-4BB7-A7F6-2CFF4B1E0FB5}" presName="space" presStyleCnt="0"/>
      <dgm:spPr/>
    </dgm:pt>
    <dgm:pt modelId="{2C54254D-3106-45B7-BA4F-6FB5243AD1D3}" type="pres">
      <dgm:prSet presAssocID="{B3B8C468-9C63-4BEC-B57E-75D2B28E2D2E}" presName="composite" presStyleCnt="0"/>
      <dgm:spPr/>
    </dgm:pt>
    <dgm:pt modelId="{6294503E-9782-41E0-905E-124676A50D38}" type="pres">
      <dgm:prSet presAssocID="{B3B8C468-9C63-4BEC-B57E-75D2B28E2D2E}" presName="parTx" presStyleLbl="alignNode1" presStyleIdx="2" presStyleCnt="5">
        <dgm:presLayoutVars>
          <dgm:chMax val="0"/>
          <dgm:chPref val="0"/>
        </dgm:presLayoutVars>
      </dgm:prSet>
      <dgm:spPr/>
    </dgm:pt>
    <dgm:pt modelId="{F19BBCEE-F53F-456D-978C-EBDF7A28C55A}" type="pres">
      <dgm:prSet presAssocID="{B3B8C468-9C63-4BEC-B57E-75D2B28E2D2E}" presName="desTx" presStyleLbl="alignAccFollowNode1" presStyleIdx="2" presStyleCnt="5">
        <dgm:presLayoutVars/>
      </dgm:prSet>
      <dgm:spPr/>
    </dgm:pt>
    <dgm:pt modelId="{C32D0CC9-C71B-4D55-8E65-C2719B8C7D08}" type="pres">
      <dgm:prSet presAssocID="{9B0E72C9-9C95-459F-B296-9459257866DD}" presName="space" presStyleCnt="0"/>
      <dgm:spPr/>
    </dgm:pt>
    <dgm:pt modelId="{4140A224-E036-4F03-862B-F5E3A9D96133}" type="pres">
      <dgm:prSet presAssocID="{6D84748A-EAEA-448E-AA66-D47C028E75CE}" presName="composite" presStyleCnt="0"/>
      <dgm:spPr/>
    </dgm:pt>
    <dgm:pt modelId="{437C5AD2-4BB4-401B-A4E3-31F1B0BE0758}" type="pres">
      <dgm:prSet presAssocID="{6D84748A-EAEA-448E-AA66-D47C028E75CE}" presName="parTx" presStyleLbl="alignNode1" presStyleIdx="3" presStyleCnt="5">
        <dgm:presLayoutVars>
          <dgm:chMax val="0"/>
          <dgm:chPref val="0"/>
        </dgm:presLayoutVars>
      </dgm:prSet>
      <dgm:spPr/>
    </dgm:pt>
    <dgm:pt modelId="{21F6840D-52C8-49E1-8054-C989D58E0020}" type="pres">
      <dgm:prSet presAssocID="{6D84748A-EAEA-448E-AA66-D47C028E75CE}" presName="desTx" presStyleLbl="alignAccFollowNode1" presStyleIdx="3" presStyleCnt="5">
        <dgm:presLayoutVars/>
      </dgm:prSet>
      <dgm:spPr/>
    </dgm:pt>
    <dgm:pt modelId="{F1B09ED6-11CF-46C5-A42F-1A179D5B229A}" type="pres">
      <dgm:prSet presAssocID="{2662A960-8030-42BD-B861-76904FD54B14}" presName="space" presStyleCnt="0"/>
      <dgm:spPr/>
    </dgm:pt>
    <dgm:pt modelId="{12EBA0E3-6699-41B3-8827-265AD0D3BEC2}" type="pres">
      <dgm:prSet presAssocID="{C0C81621-ADD6-438E-8FD0-3F0BC9175D54}" presName="composite" presStyleCnt="0"/>
      <dgm:spPr/>
    </dgm:pt>
    <dgm:pt modelId="{E44E0085-B16E-4795-9937-021620D0C34F}" type="pres">
      <dgm:prSet presAssocID="{C0C81621-ADD6-438E-8FD0-3F0BC9175D54}" presName="parTx" presStyleLbl="alignNode1" presStyleIdx="4" presStyleCnt="5">
        <dgm:presLayoutVars>
          <dgm:chMax val="0"/>
          <dgm:chPref val="0"/>
        </dgm:presLayoutVars>
      </dgm:prSet>
      <dgm:spPr/>
    </dgm:pt>
    <dgm:pt modelId="{4C3E451A-F8FF-46F3-9C0C-E3A83BD12CD0}" type="pres">
      <dgm:prSet presAssocID="{C0C81621-ADD6-438E-8FD0-3F0BC9175D54}" presName="desTx" presStyleLbl="alignAccFollowNode1" presStyleIdx="4" presStyleCnt="5">
        <dgm:presLayoutVars/>
      </dgm:prSet>
      <dgm:spPr/>
    </dgm:pt>
  </dgm:ptLst>
  <dgm:cxnLst>
    <dgm:cxn modelId="{94E7ED1B-F043-4C45-9F87-0F7E7D5CDB87}" srcId="{246B7A6E-A07B-4D3B-A25B-5C8A2D77FD76}" destId="{AA0954F2-C6A1-4353-BDD9-8E89BEDBAABF}" srcOrd="0" destOrd="0" parTransId="{F9EA1476-3599-4090-AE82-93B705757E0E}" sibTransId="{21A7190D-34C2-4723-B8CB-AF3B5308D154}"/>
    <dgm:cxn modelId="{6A93C825-BC95-4BC0-87EC-91ACCCB84BCC}" type="presOf" srcId="{C1F211BE-9CB0-4C72-9855-AAB91EA8104F}" destId="{1B55AE46-2FFA-40C6-AEBE-BFA6539D2603}" srcOrd="0" destOrd="0" presId="urn:microsoft.com/office/officeart/2016/7/layout/HorizontalActionList"/>
    <dgm:cxn modelId="{24EF4336-95DD-4314-A5F5-032EA4F39476}" srcId="{6D84748A-EAEA-448E-AA66-D47C028E75CE}" destId="{D984AFDF-470E-4A48-AE3C-CD123CC29983}" srcOrd="0" destOrd="0" parTransId="{107B8E95-7ABC-4A91-87BF-07ABCBEB9978}" sibTransId="{4A5D6A84-844C-4C0E-B53E-E3099538DBD0}"/>
    <dgm:cxn modelId="{117E7461-04F2-47E8-A1FA-D222356C6357}" type="presOf" srcId="{C980AF50-80FB-4A9B-B95D-438AF7D3ABDA}" destId="{BB56FC04-CD29-4136-9B94-24D1278903C9}" srcOrd="0" destOrd="0" presId="urn:microsoft.com/office/officeart/2016/7/layout/HorizontalActionList"/>
    <dgm:cxn modelId="{6EA91349-416E-418E-871C-D2A05166A5D0}" type="presOf" srcId="{3AC8FEC2-2674-4582-BF9F-69BE03490144}" destId="{82A996D3-CCF3-4B61-AE3B-3854ACAF08C2}" srcOrd="0" destOrd="0" presId="urn:microsoft.com/office/officeart/2016/7/layout/HorizontalActionList"/>
    <dgm:cxn modelId="{270DC86D-285B-4C02-B656-8DB6938435EE}" srcId="{3AC8FEC2-2674-4582-BF9F-69BE03490144}" destId="{C980AF50-80FB-4A9B-B95D-438AF7D3ABDA}" srcOrd="0" destOrd="0" parTransId="{72935F33-2071-4E26-AA17-E798998B32FD}" sibTransId="{4AE5BCE6-04F8-430B-AA56-72ECD614B5B3}"/>
    <dgm:cxn modelId="{26D97B4F-C6CB-420A-8B38-CA1E1A43A9F6}" srcId="{C0C81621-ADD6-438E-8FD0-3F0BC9175D54}" destId="{5D3D1781-8A19-4775-873B-2F9424188C5B}" srcOrd="0" destOrd="0" parTransId="{349320E3-8C5E-46EA-A9F6-CEA4D23E9BA4}" sibTransId="{3584E327-D779-484B-A138-AFF5C3C5C68A}"/>
    <dgm:cxn modelId="{27EAC76F-E56A-4E9C-824E-947B0DF65AFC}" type="presOf" srcId="{B3B8C468-9C63-4BEC-B57E-75D2B28E2D2E}" destId="{6294503E-9782-41E0-905E-124676A50D38}" srcOrd="0" destOrd="0" presId="urn:microsoft.com/office/officeart/2016/7/layout/HorizontalActionList"/>
    <dgm:cxn modelId="{53701F75-B59E-4C50-8541-EFFC4D1EBBC0}" srcId="{C1F211BE-9CB0-4C72-9855-AAB91EA8104F}" destId="{C0C81621-ADD6-438E-8FD0-3F0BC9175D54}" srcOrd="4" destOrd="0" parTransId="{1F494D63-E8F8-4990-AE69-89AD09102693}" sibTransId="{F8DC7860-DEC4-44F3-9BA7-648A21878A01}"/>
    <dgm:cxn modelId="{8491785A-86E1-4CF2-99B2-046FB0922322}" srcId="{B3B8C468-9C63-4BEC-B57E-75D2B28E2D2E}" destId="{9BB8EB44-61E7-478A-AEAF-08EE13E5CA67}" srcOrd="0" destOrd="0" parTransId="{A963CDA3-FB0E-42EB-9CC3-9CBD0C4CF761}" sibTransId="{4A23F4E4-F65A-4F1D-99D1-7169340AB2D2}"/>
    <dgm:cxn modelId="{6FC97C7A-AD8C-4C07-AC92-4AE4C662D435}" type="presOf" srcId="{9BB8EB44-61E7-478A-AEAF-08EE13E5CA67}" destId="{F19BBCEE-F53F-456D-978C-EBDF7A28C55A}" srcOrd="0" destOrd="0" presId="urn:microsoft.com/office/officeart/2016/7/layout/HorizontalActionList"/>
    <dgm:cxn modelId="{3407B28D-7E90-4EF9-9B1B-BFBA2B2580E3}" type="presOf" srcId="{246B7A6E-A07B-4D3B-A25B-5C8A2D77FD76}" destId="{B1653BB0-4474-4AE2-AE8C-1C285C6B2B33}" srcOrd="0" destOrd="0" presId="urn:microsoft.com/office/officeart/2016/7/layout/HorizontalActionList"/>
    <dgm:cxn modelId="{EDAAEDA5-24AD-4962-A6BB-8F09702E1555}" type="presOf" srcId="{AA0954F2-C6A1-4353-BDD9-8E89BEDBAABF}" destId="{CDA2FAC6-65DE-4991-9347-92C94D3FD65C}" srcOrd="0" destOrd="0" presId="urn:microsoft.com/office/officeart/2016/7/layout/HorizontalActionList"/>
    <dgm:cxn modelId="{7613CDBE-4E55-4207-B2BD-4EA109690106}" srcId="{C1F211BE-9CB0-4C72-9855-AAB91EA8104F}" destId="{6D84748A-EAEA-448E-AA66-D47C028E75CE}" srcOrd="3" destOrd="0" parTransId="{1C6656DB-F6EF-4C52-8CAA-065B4B27A857}" sibTransId="{2662A960-8030-42BD-B861-76904FD54B14}"/>
    <dgm:cxn modelId="{9E1202CC-167A-4BB0-9EC6-644E252A216F}" type="presOf" srcId="{5D3D1781-8A19-4775-873B-2F9424188C5B}" destId="{4C3E451A-F8FF-46F3-9C0C-E3A83BD12CD0}" srcOrd="0" destOrd="0" presId="urn:microsoft.com/office/officeart/2016/7/layout/HorizontalActionList"/>
    <dgm:cxn modelId="{B7CD5AD8-3B4E-46BC-A2C7-9D01E63FA76E}" srcId="{C1F211BE-9CB0-4C72-9855-AAB91EA8104F}" destId="{3AC8FEC2-2674-4582-BF9F-69BE03490144}" srcOrd="1" destOrd="0" parTransId="{2104601C-D7D3-4CC4-AACA-2A6A2340087C}" sibTransId="{9446009E-B860-4BB7-A7F6-2CFF4B1E0FB5}"/>
    <dgm:cxn modelId="{EEB2C0DA-FEB2-4EB0-9466-E4D8C9081948}" type="presOf" srcId="{C0C81621-ADD6-438E-8FD0-3F0BC9175D54}" destId="{E44E0085-B16E-4795-9937-021620D0C34F}" srcOrd="0" destOrd="0" presId="urn:microsoft.com/office/officeart/2016/7/layout/HorizontalActionList"/>
    <dgm:cxn modelId="{C10E0FDD-2815-4180-ABD6-DAB52C1726CF}" srcId="{C1F211BE-9CB0-4C72-9855-AAB91EA8104F}" destId="{B3B8C468-9C63-4BEC-B57E-75D2B28E2D2E}" srcOrd="2" destOrd="0" parTransId="{3975DE3D-BA6C-45DE-988D-F1F21A539E0D}" sibTransId="{9B0E72C9-9C95-459F-B296-9459257866DD}"/>
    <dgm:cxn modelId="{9700D4E3-9E4C-479E-9C7E-DF5483D5E958}" srcId="{C1F211BE-9CB0-4C72-9855-AAB91EA8104F}" destId="{246B7A6E-A07B-4D3B-A25B-5C8A2D77FD76}" srcOrd="0" destOrd="0" parTransId="{99CDF87A-C113-4887-93AC-2E01C2A7D7CA}" sibTransId="{88DFF50D-2347-4472-BA1D-B2524024D877}"/>
    <dgm:cxn modelId="{EA419EF2-BD74-496F-A358-280DA2AD999F}" type="presOf" srcId="{6D84748A-EAEA-448E-AA66-D47C028E75CE}" destId="{437C5AD2-4BB4-401B-A4E3-31F1B0BE0758}" srcOrd="0" destOrd="0" presId="urn:microsoft.com/office/officeart/2016/7/layout/HorizontalActionList"/>
    <dgm:cxn modelId="{BE7DA0F8-24B6-4E46-8958-8733DAABBEB7}" type="presOf" srcId="{D984AFDF-470E-4A48-AE3C-CD123CC29983}" destId="{21F6840D-52C8-49E1-8054-C989D58E0020}" srcOrd="0" destOrd="0" presId="urn:microsoft.com/office/officeart/2016/7/layout/HorizontalActionList"/>
    <dgm:cxn modelId="{19C4389D-0823-4B05-806F-4FB8D931C144}" type="presParOf" srcId="{1B55AE46-2FFA-40C6-AEBE-BFA6539D2603}" destId="{32D20E41-9C1E-4B63-B298-8FF9B51DECE8}" srcOrd="0" destOrd="0" presId="urn:microsoft.com/office/officeart/2016/7/layout/HorizontalActionList"/>
    <dgm:cxn modelId="{7127C59F-20AB-4806-A56E-315BDEF6189C}" type="presParOf" srcId="{32D20E41-9C1E-4B63-B298-8FF9B51DECE8}" destId="{B1653BB0-4474-4AE2-AE8C-1C285C6B2B33}" srcOrd="0" destOrd="0" presId="urn:microsoft.com/office/officeart/2016/7/layout/HorizontalActionList"/>
    <dgm:cxn modelId="{077776F9-278F-4926-8884-FDEA09F2C043}" type="presParOf" srcId="{32D20E41-9C1E-4B63-B298-8FF9B51DECE8}" destId="{CDA2FAC6-65DE-4991-9347-92C94D3FD65C}" srcOrd="1" destOrd="0" presId="urn:microsoft.com/office/officeart/2016/7/layout/HorizontalActionList"/>
    <dgm:cxn modelId="{D9C1630B-6A3F-4EBA-BB4E-146B1C456058}" type="presParOf" srcId="{1B55AE46-2FFA-40C6-AEBE-BFA6539D2603}" destId="{0DCA9499-2FC2-4030-BBE2-7FB5E4B97488}" srcOrd="1" destOrd="0" presId="urn:microsoft.com/office/officeart/2016/7/layout/HorizontalActionList"/>
    <dgm:cxn modelId="{C45A49B0-F8E4-4092-96D2-0C285B16B9DF}" type="presParOf" srcId="{1B55AE46-2FFA-40C6-AEBE-BFA6539D2603}" destId="{1CCE86FB-74F4-4822-A0E5-81AE483CEFE4}" srcOrd="2" destOrd="0" presId="urn:microsoft.com/office/officeart/2016/7/layout/HorizontalActionList"/>
    <dgm:cxn modelId="{A9E325AB-6030-4A51-B21F-F84935E5981A}" type="presParOf" srcId="{1CCE86FB-74F4-4822-A0E5-81AE483CEFE4}" destId="{82A996D3-CCF3-4B61-AE3B-3854ACAF08C2}" srcOrd="0" destOrd="0" presId="urn:microsoft.com/office/officeart/2016/7/layout/HorizontalActionList"/>
    <dgm:cxn modelId="{0BCEC775-1262-4400-86FF-2CD8D84EA4BF}" type="presParOf" srcId="{1CCE86FB-74F4-4822-A0E5-81AE483CEFE4}" destId="{BB56FC04-CD29-4136-9B94-24D1278903C9}" srcOrd="1" destOrd="0" presId="urn:microsoft.com/office/officeart/2016/7/layout/HorizontalActionList"/>
    <dgm:cxn modelId="{A706DF4A-BF5B-46F8-A8B1-0DA507754716}" type="presParOf" srcId="{1B55AE46-2FFA-40C6-AEBE-BFA6539D2603}" destId="{D641A30C-7AE5-48E2-8BB4-F0150A697E77}" srcOrd="3" destOrd="0" presId="urn:microsoft.com/office/officeart/2016/7/layout/HorizontalActionList"/>
    <dgm:cxn modelId="{2C414216-A528-4E71-9A6F-D64E00C4AA14}" type="presParOf" srcId="{1B55AE46-2FFA-40C6-AEBE-BFA6539D2603}" destId="{2C54254D-3106-45B7-BA4F-6FB5243AD1D3}" srcOrd="4" destOrd="0" presId="urn:microsoft.com/office/officeart/2016/7/layout/HorizontalActionList"/>
    <dgm:cxn modelId="{6BE68E2C-FA4C-48D1-81FD-86DCA5E56F7C}" type="presParOf" srcId="{2C54254D-3106-45B7-BA4F-6FB5243AD1D3}" destId="{6294503E-9782-41E0-905E-124676A50D38}" srcOrd="0" destOrd="0" presId="urn:microsoft.com/office/officeart/2016/7/layout/HorizontalActionList"/>
    <dgm:cxn modelId="{158D5A44-87C1-4BA4-826C-9F64417DB9F1}" type="presParOf" srcId="{2C54254D-3106-45B7-BA4F-6FB5243AD1D3}" destId="{F19BBCEE-F53F-456D-978C-EBDF7A28C55A}" srcOrd="1" destOrd="0" presId="urn:microsoft.com/office/officeart/2016/7/layout/HorizontalActionList"/>
    <dgm:cxn modelId="{5F4F554F-D68D-4296-ABA3-03B261BB1D32}" type="presParOf" srcId="{1B55AE46-2FFA-40C6-AEBE-BFA6539D2603}" destId="{C32D0CC9-C71B-4D55-8E65-C2719B8C7D08}" srcOrd="5" destOrd="0" presId="urn:microsoft.com/office/officeart/2016/7/layout/HorizontalActionList"/>
    <dgm:cxn modelId="{9E844174-2983-451A-ADE5-4B9E8450A826}" type="presParOf" srcId="{1B55AE46-2FFA-40C6-AEBE-BFA6539D2603}" destId="{4140A224-E036-4F03-862B-F5E3A9D96133}" srcOrd="6" destOrd="0" presId="urn:microsoft.com/office/officeart/2016/7/layout/HorizontalActionList"/>
    <dgm:cxn modelId="{148DE2F5-A754-4711-BCC3-9DCBC89B4F6F}" type="presParOf" srcId="{4140A224-E036-4F03-862B-F5E3A9D96133}" destId="{437C5AD2-4BB4-401B-A4E3-31F1B0BE0758}" srcOrd="0" destOrd="0" presId="urn:microsoft.com/office/officeart/2016/7/layout/HorizontalActionList"/>
    <dgm:cxn modelId="{83894E62-093C-4328-9098-6E37D1D53298}" type="presParOf" srcId="{4140A224-E036-4F03-862B-F5E3A9D96133}" destId="{21F6840D-52C8-49E1-8054-C989D58E0020}" srcOrd="1" destOrd="0" presId="urn:microsoft.com/office/officeart/2016/7/layout/HorizontalActionList"/>
    <dgm:cxn modelId="{1AD3041C-7736-4652-BF73-4B545AAEB321}" type="presParOf" srcId="{1B55AE46-2FFA-40C6-AEBE-BFA6539D2603}" destId="{F1B09ED6-11CF-46C5-A42F-1A179D5B229A}" srcOrd="7" destOrd="0" presId="urn:microsoft.com/office/officeart/2016/7/layout/HorizontalActionList"/>
    <dgm:cxn modelId="{C97E24CD-7FA3-432D-92B7-F365021456F8}" type="presParOf" srcId="{1B55AE46-2FFA-40C6-AEBE-BFA6539D2603}" destId="{12EBA0E3-6699-41B3-8827-265AD0D3BEC2}" srcOrd="8" destOrd="0" presId="urn:microsoft.com/office/officeart/2016/7/layout/HorizontalActionList"/>
    <dgm:cxn modelId="{BF1BD135-E761-4E83-B7B6-2BAA04A2BCA6}" type="presParOf" srcId="{12EBA0E3-6699-41B3-8827-265AD0D3BEC2}" destId="{E44E0085-B16E-4795-9937-021620D0C34F}" srcOrd="0" destOrd="0" presId="urn:microsoft.com/office/officeart/2016/7/layout/HorizontalActionList"/>
    <dgm:cxn modelId="{CE6CD4D5-7FAD-4F81-B415-2F29C0D4FB19}" type="presParOf" srcId="{12EBA0E3-6699-41B3-8827-265AD0D3BEC2}" destId="{4C3E451A-F8FF-46F3-9C0C-E3A83BD12CD0}"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C6C869-E6C7-4AA4-A3CB-5BD412F57B5A}" type="doc">
      <dgm:prSet loTypeId="urn:microsoft.com/office/officeart/2008/layout/LinedList" loCatId="list" qsTypeId="urn:microsoft.com/office/officeart/2005/8/quickstyle/3d1" qsCatId="3D" csTypeId="urn:microsoft.com/office/officeart/2005/8/colors/accent5_3" csCatId="accent5"/>
      <dgm:spPr/>
      <dgm:t>
        <a:bodyPr/>
        <a:lstStyle/>
        <a:p>
          <a:endParaRPr lang="en-US"/>
        </a:p>
      </dgm:t>
    </dgm:pt>
    <dgm:pt modelId="{E39A6010-14A6-4AF4-A5EE-8249198776D0}">
      <dgm:prSet custT="1"/>
      <dgm:spPr/>
      <dgm:t>
        <a:bodyPr/>
        <a:lstStyle/>
        <a:p>
          <a:r>
            <a:rPr lang="en-US" sz="2400" dirty="0"/>
            <a:t>Dysregulation</a:t>
          </a:r>
        </a:p>
      </dgm:t>
    </dgm:pt>
    <dgm:pt modelId="{56C84835-3E32-4FF4-8841-7FEC956D5487}" type="parTrans" cxnId="{CA65B754-0ED0-4027-876D-20637BA76622}">
      <dgm:prSet/>
      <dgm:spPr/>
      <dgm:t>
        <a:bodyPr/>
        <a:lstStyle/>
        <a:p>
          <a:endParaRPr lang="en-US"/>
        </a:p>
      </dgm:t>
    </dgm:pt>
    <dgm:pt modelId="{B22D845A-F365-47E9-A694-538E5A4B9340}" type="sibTrans" cxnId="{CA65B754-0ED0-4027-876D-20637BA76622}">
      <dgm:prSet/>
      <dgm:spPr/>
      <dgm:t>
        <a:bodyPr/>
        <a:lstStyle/>
        <a:p>
          <a:endParaRPr lang="en-US"/>
        </a:p>
      </dgm:t>
    </dgm:pt>
    <dgm:pt modelId="{3257D465-9C43-4D34-95D0-BB4DA265C3B8}">
      <dgm:prSet custT="1"/>
      <dgm:spPr/>
      <dgm:t>
        <a:bodyPr/>
        <a:lstStyle/>
        <a:p>
          <a:r>
            <a:rPr lang="en-US" sz="2400" dirty="0"/>
            <a:t>Headbanging</a:t>
          </a:r>
        </a:p>
      </dgm:t>
    </dgm:pt>
    <dgm:pt modelId="{9233A603-5DF7-41A3-BBE4-81BF5BCC9D72}" type="parTrans" cxnId="{BFD5C2DA-979E-45F9-A84A-F34FB28939A9}">
      <dgm:prSet/>
      <dgm:spPr/>
      <dgm:t>
        <a:bodyPr/>
        <a:lstStyle/>
        <a:p>
          <a:endParaRPr lang="en-US"/>
        </a:p>
      </dgm:t>
    </dgm:pt>
    <dgm:pt modelId="{C6F610B8-A2EF-48C3-8F58-1E01C391D910}" type="sibTrans" cxnId="{BFD5C2DA-979E-45F9-A84A-F34FB28939A9}">
      <dgm:prSet/>
      <dgm:spPr/>
      <dgm:t>
        <a:bodyPr/>
        <a:lstStyle/>
        <a:p>
          <a:endParaRPr lang="en-US"/>
        </a:p>
      </dgm:t>
    </dgm:pt>
    <dgm:pt modelId="{0539014A-5990-4CAE-8F79-06A908BB6F29}">
      <dgm:prSet custT="1"/>
      <dgm:spPr/>
      <dgm:t>
        <a:bodyPr/>
        <a:lstStyle/>
        <a:p>
          <a:r>
            <a:rPr lang="en-US" sz="2400" dirty="0"/>
            <a:t>Aggression (hair pulling, hitting, biting)</a:t>
          </a:r>
        </a:p>
      </dgm:t>
    </dgm:pt>
    <dgm:pt modelId="{31579AEB-DB80-4EA7-A2A0-A148919E457E}" type="parTrans" cxnId="{E816EED1-BABD-47DE-8D04-9AA76DCB18F5}">
      <dgm:prSet/>
      <dgm:spPr/>
      <dgm:t>
        <a:bodyPr/>
        <a:lstStyle/>
        <a:p>
          <a:endParaRPr lang="en-US"/>
        </a:p>
      </dgm:t>
    </dgm:pt>
    <dgm:pt modelId="{998FC61A-59F7-4B8E-9E2A-9555C8B0046F}" type="sibTrans" cxnId="{E816EED1-BABD-47DE-8D04-9AA76DCB18F5}">
      <dgm:prSet/>
      <dgm:spPr/>
      <dgm:t>
        <a:bodyPr/>
        <a:lstStyle/>
        <a:p>
          <a:endParaRPr lang="en-US"/>
        </a:p>
      </dgm:t>
    </dgm:pt>
    <dgm:pt modelId="{77904DC8-4A96-466D-9E9A-4499F0451AAF}">
      <dgm:prSet custT="1"/>
      <dgm:spPr/>
      <dgm:t>
        <a:bodyPr/>
        <a:lstStyle/>
        <a:p>
          <a:r>
            <a:rPr lang="en-US" sz="2400" dirty="0"/>
            <a:t>Tantrums</a:t>
          </a:r>
        </a:p>
      </dgm:t>
    </dgm:pt>
    <dgm:pt modelId="{97072332-123D-401D-8795-6D98AE4BCD0E}" type="parTrans" cxnId="{71256CBC-F96A-4690-A69A-D943A4EE2FF1}">
      <dgm:prSet/>
      <dgm:spPr/>
      <dgm:t>
        <a:bodyPr/>
        <a:lstStyle/>
        <a:p>
          <a:endParaRPr lang="en-US"/>
        </a:p>
      </dgm:t>
    </dgm:pt>
    <dgm:pt modelId="{F7B8B15D-F31D-4085-9EAD-14BC5E4E6672}" type="sibTrans" cxnId="{71256CBC-F96A-4690-A69A-D943A4EE2FF1}">
      <dgm:prSet/>
      <dgm:spPr/>
      <dgm:t>
        <a:bodyPr/>
        <a:lstStyle/>
        <a:p>
          <a:endParaRPr lang="en-US"/>
        </a:p>
      </dgm:t>
    </dgm:pt>
    <dgm:pt modelId="{7CE6CBFD-4AD5-4090-B0D4-EDE734FEA28C}">
      <dgm:prSet custT="1"/>
      <dgm:spPr/>
      <dgm:t>
        <a:bodyPr/>
        <a:lstStyle/>
        <a:p>
          <a:r>
            <a:rPr lang="en-US" sz="2400" dirty="0"/>
            <a:t>Destruction </a:t>
          </a:r>
        </a:p>
      </dgm:t>
    </dgm:pt>
    <dgm:pt modelId="{7224CF5B-3C7E-47DE-8638-A68B50063CB2}" type="parTrans" cxnId="{C0F4B803-1DD6-45EA-99EE-11CAF3FC5998}">
      <dgm:prSet/>
      <dgm:spPr/>
      <dgm:t>
        <a:bodyPr/>
        <a:lstStyle/>
        <a:p>
          <a:endParaRPr lang="en-US"/>
        </a:p>
      </dgm:t>
    </dgm:pt>
    <dgm:pt modelId="{3F3F5DA9-9467-47D9-AFD4-F7D345BAFE40}" type="sibTrans" cxnId="{C0F4B803-1DD6-45EA-99EE-11CAF3FC5998}">
      <dgm:prSet/>
      <dgm:spPr/>
      <dgm:t>
        <a:bodyPr/>
        <a:lstStyle/>
        <a:p>
          <a:endParaRPr lang="en-US"/>
        </a:p>
      </dgm:t>
    </dgm:pt>
    <dgm:pt modelId="{AC28B5FE-4FE5-44E5-B8CE-6D2B29C3E61C}">
      <dgm:prSet custT="1"/>
      <dgm:spPr/>
      <dgm:t>
        <a:bodyPr/>
        <a:lstStyle/>
        <a:p>
          <a:r>
            <a:rPr lang="en-US" sz="2400" dirty="0"/>
            <a:t>Lack of impulse-control</a:t>
          </a:r>
        </a:p>
      </dgm:t>
    </dgm:pt>
    <dgm:pt modelId="{3AD38F83-D7C2-4713-8573-F36849D61F40}" type="parTrans" cxnId="{859FBA7D-0F00-4258-904A-F2BB31E0281F}">
      <dgm:prSet/>
      <dgm:spPr/>
      <dgm:t>
        <a:bodyPr/>
        <a:lstStyle/>
        <a:p>
          <a:endParaRPr lang="en-US"/>
        </a:p>
      </dgm:t>
    </dgm:pt>
    <dgm:pt modelId="{F0ED4BA2-78CF-44E3-AF04-297DC6978D64}" type="sibTrans" cxnId="{859FBA7D-0F00-4258-904A-F2BB31E0281F}">
      <dgm:prSet/>
      <dgm:spPr/>
      <dgm:t>
        <a:bodyPr/>
        <a:lstStyle/>
        <a:p>
          <a:endParaRPr lang="en-US"/>
        </a:p>
      </dgm:t>
    </dgm:pt>
    <dgm:pt modelId="{629B195C-DCFD-46FC-B8EA-64351602BE35}">
      <dgm:prSet custT="1"/>
      <dgm:spPr/>
      <dgm:t>
        <a:bodyPr/>
        <a:lstStyle/>
        <a:p>
          <a:r>
            <a:rPr lang="en-US" sz="2400" dirty="0"/>
            <a:t>Fine motor and gross deficits</a:t>
          </a:r>
        </a:p>
      </dgm:t>
    </dgm:pt>
    <dgm:pt modelId="{592D7C5D-8A15-4BC9-A1EF-CFCEBE368295}" type="parTrans" cxnId="{7EB27BB5-86F6-47F5-8F0B-7271A632BDF9}">
      <dgm:prSet/>
      <dgm:spPr/>
      <dgm:t>
        <a:bodyPr/>
        <a:lstStyle/>
        <a:p>
          <a:endParaRPr lang="en-US"/>
        </a:p>
      </dgm:t>
    </dgm:pt>
    <dgm:pt modelId="{A410579E-8DD6-4939-9A15-0DFDAC9498D4}" type="sibTrans" cxnId="{7EB27BB5-86F6-47F5-8F0B-7271A632BDF9}">
      <dgm:prSet/>
      <dgm:spPr/>
      <dgm:t>
        <a:bodyPr/>
        <a:lstStyle/>
        <a:p>
          <a:endParaRPr lang="en-US"/>
        </a:p>
      </dgm:t>
    </dgm:pt>
    <dgm:pt modelId="{54D3EAB4-23E8-4BD5-B2B0-205CF98D1B8B}">
      <dgm:prSet custT="1"/>
      <dgm:spPr/>
      <dgm:t>
        <a:bodyPr/>
        <a:lstStyle/>
        <a:p>
          <a:r>
            <a:rPr lang="en-US" sz="2400" dirty="0"/>
            <a:t>Speech delay</a:t>
          </a:r>
        </a:p>
      </dgm:t>
    </dgm:pt>
    <dgm:pt modelId="{22785AA8-4D98-40A3-9C44-690AA9FFD762}" type="parTrans" cxnId="{46D518F3-389C-415A-A084-488B1F3B6309}">
      <dgm:prSet/>
      <dgm:spPr/>
      <dgm:t>
        <a:bodyPr/>
        <a:lstStyle/>
        <a:p>
          <a:endParaRPr lang="en-US"/>
        </a:p>
      </dgm:t>
    </dgm:pt>
    <dgm:pt modelId="{40FD8F4C-4420-42AB-AA22-ACFDA7283FF2}" type="sibTrans" cxnId="{46D518F3-389C-415A-A084-488B1F3B6309}">
      <dgm:prSet/>
      <dgm:spPr/>
      <dgm:t>
        <a:bodyPr/>
        <a:lstStyle/>
        <a:p>
          <a:endParaRPr lang="en-US"/>
        </a:p>
      </dgm:t>
    </dgm:pt>
    <dgm:pt modelId="{6D539B65-284D-401F-B3DC-F2C8D257BD78}">
      <dgm:prSet custT="1"/>
      <dgm:spPr/>
      <dgm:t>
        <a:bodyPr/>
        <a:lstStyle/>
        <a:p>
          <a:r>
            <a:rPr lang="en-US" sz="2400" dirty="0"/>
            <a:t>Difficulty paying attention</a:t>
          </a:r>
        </a:p>
      </dgm:t>
    </dgm:pt>
    <dgm:pt modelId="{EF05EA8A-1386-4772-BCE3-76159ED2F237}" type="parTrans" cxnId="{A4614C79-DA31-4587-8043-02FD762A956A}">
      <dgm:prSet/>
      <dgm:spPr/>
      <dgm:t>
        <a:bodyPr/>
        <a:lstStyle/>
        <a:p>
          <a:endParaRPr lang="en-US"/>
        </a:p>
      </dgm:t>
    </dgm:pt>
    <dgm:pt modelId="{20E29891-5C40-445B-A3F2-196C741518D4}" type="sibTrans" cxnId="{A4614C79-DA31-4587-8043-02FD762A956A}">
      <dgm:prSet/>
      <dgm:spPr/>
      <dgm:t>
        <a:bodyPr/>
        <a:lstStyle/>
        <a:p>
          <a:endParaRPr lang="en-US"/>
        </a:p>
      </dgm:t>
    </dgm:pt>
    <dgm:pt modelId="{827B4056-C29F-430C-A47B-56C25447B6FD}">
      <dgm:prSet custT="1"/>
      <dgm:spPr/>
      <dgm:t>
        <a:bodyPr/>
        <a:lstStyle/>
        <a:p>
          <a:r>
            <a:rPr lang="en-US" sz="2400" dirty="0"/>
            <a:t>Short-term memory deficits</a:t>
          </a:r>
        </a:p>
      </dgm:t>
    </dgm:pt>
    <dgm:pt modelId="{CC180821-0BC1-458D-8785-CA65C8367CC2}" type="parTrans" cxnId="{A1E02DD3-0D83-48D4-ABC2-8CF208AB1DCF}">
      <dgm:prSet/>
      <dgm:spPr/>
      <dgm:t>
        <a:bodyPr/>
        <a:lstStyle/>
        <a:p>
          <a:endParaRPr lang="en-US"/>
        </a:p>
      </dgm:t>
    </dgm:pt>
    <dgm:pt modelId="{28793959-675A-4E76-9D86-FD6AB361985F}" type="sibTrans" cxnId="{A1E02DD3-0D83-48D4-ABC2-8CF208AB1DCF}">
      <dgm:prSet/>
      <dgm:spPr/>
      <dgm:t>
        <a:bodyPr/>
        <a:lstStyle/>
        <a:p>
          <a:endParaRPr lang="en-US"/>
        </a:p>
      </dgm:t>
    </dgm:pt>
    <dgm:pt modelId="{8F637CA7-0A1B-47A6-B32C-9ED3082948C3}">
      <dgm:prSet custT="1"/>
      <dgm:spPr/>
      <dgm:t>
        <a:bodyPr/>
        <a:lstStyle/>
        <a:p>
          <a:r>
            <a:rPr lang="en-US" sz="2400" dirty="0"/>
            <a:t>Social inhibition </a:t>
          </a:r>
        </a:p>
      </dgm:t>
    </dgm:pt>
    <dgm:pt modelId="{954DDD8D-D2D0-458D-88FB-BF6035267BEB}" type="parTrans" cxnId="{6D85237E-EDC0-464F-909F-5EC1FFD630F6}">
      <dgm:prSet/>
      <dgm:spPr/>
      <dgm:t>
        <a:bodyPr/>
        <a:lstStyle/>
        <a:p>
          <a:endParaRPr lang="en-US"/>
        </a:p>
      </dgm:t>
    </dgm:pt>
    <dgm:pt modelId="{01574323-60D4-47E5-8035-264095FEBB78}" type="sibTrans" cxnId="{6D85237E-EDC0-464F-909F-5EC1FFD630F6}">
      <dgm:prSet/>
      <dgm:spPr/>
      <dgm:t>
        <a:bodyPr/>
        <a:lstStyle/>
        <a:p>
          <a:endParaRPr lang="en-US"/>
        </a:p>
      </dgm:t>
    </dgm:pt>
    <dgm:pt modelId="{CE9033F3-FFE5-4DFF-9D71-40E2067BBE31}" type="pres">
      <dgm:prSet presAssocID="{47C6C869-E6C7-4AA4-A3CB-5BD412F57B5A}" presName="vert0" presStyleCnt="0">
        <dgm:presLayoutVars>
          <dgm:dir/>
          <dgm:animOne val="branch"/>
          <dgm:animLvl val="lvl"/>
        </dgm:presLayoutVars>
      </dgm:prSet>
      <dgm:spPr/>
    </dgm:pt>
    <dgm:pt modelId="{09FCA550-3EA2-4305-A089-1E0BEBD2023D}" type="pres">
      <dgm:prSet presAssocID="{E39A6010-14A6-4AF4-A5EE-8249198776D0}" presName="thickLine" presStyleLbl="alignNode1" presStyleIdx="0" presStyleCnt="11"/>
      <dgm:spPr/>
    </dgm:pt>
    <dgm:pt modelId="{905155CA-453C-4DF2-9BE4-BB387DE5E99D}" type="pres">
      <dgm:prSet presAssocID="{E39A6010-14A6-4AF4-A5EE-8249198776D0}" presName="horz1" presStyleCnt="0"/>
      <dgm:spPr/>
    </dgm:pt>
    <dgm:pt modelId="{63579D4C-F100-4F7B-B765-A8D6800257BB}" type="pres">
      <dgm:prSet presAssocID="{E39A6010-14A6-4AF4-A5EE-8249198776D0}" presName="tx1" presStyleLbl="revTx" presStyleIdx="0" presStyleCnt="11"/>
      <dgm:spPr/>
    </dgm:pt>
    <dgm:pt modelId="{D69D1F96-39B3-490F-ACB3-1F0C8B95CE9D}" type="pres">
      <dgm:prSet presAssocID="{E39A6010-14A6-4AF4-A5EE-8249198776D0}" presName="vert1" presStyleCnt="0"/>
      <dgm:spPr/>
    </dgm:pt>
    <dgm:pt modelId="{91BDBA97-16A6-4317-B4C1-A8013083AD25}" type="pres">
      <dgm:prSet presAssocID="{3257D465-9C43-4D34-95D0-BB4DA265C3B8}" presName="thickLine" presStyleLbl="alignNode1" presStyleIdx="1" presStyleCnt="11"/>
      <dgm:spPr/>
    </dgm:pt>
    <dgm:pt modelId="{3FA310EE-48E9-477E-99CC-1AFAAEF03172}" type="pres">
      <dgm:prSet presAssocID="{3257D465-9C43-4D34-95D0-BB4DA265C3B8}" presName="horz1" presStyleCnt="0"/>
      <dgm:spPr/>
    </dgm:pt>
    <dgm:pt modelId="{19D88536-6A3E-48A0-BADE-AD8D3AC23694}" type="pres">
      <dgm:prSet presAssocID="{3257D465-9C43-4D34-95D0-BB4DA265C3B8}" presName="tx1" presStyleLbl="revTx" presStyleIdx="1" presStyleCnt="11"/>
      <dgm:spPr/>
    </dgm:pt>
    <dgm:pt modelId="{C21D270F-548B-4443-A2BA-2ADBFE5D47F6}" type="pres">
      <dgm:prSet presAssocID="{3257D465-9C43-4D34-95D0-BB4DA265C3B8}" presName="vert1" presStyleCnt="0"/>
      <dgm:spPr/>
    </dgm:pt>
    <dgm:pt modelId="{729EF445-7EEE-42A1-949D-9F4329017CD2}" type="pres">
      <dgm:prSet presAssocID="{0539014A-5990-4CAE-8F79-06A908BB6F29}" presName="thickLine" presStyleLbl="alignNode1" presStyleIdx="2" presStyleCnt="11"/>
      <dgm:spPr/>
    </dgm:pt>
    <dgm:pt modelId="{0EE08641-4B47-4E15-B4A7-464185AAE47D}" type="pres">
      <dgm:prSet presAssocID="{0539014A-5990-4CAE-8F79-06A908BB6F29}" presName="horz1" presStyleCnt="0"/>
      <dgm:spPr/>
    </dgm:pt>
    <dgm:pt modelId="{1C858ECF-9CBE-4C84-8E73-D3669D8C33D0}" type="pres">
      <dgm:prSet presAssocID="{0539014A-5990-4CAE-8F79-06A908BB6F29}" presName="tx1" presStyleLbl="revTx" presStyleIdx="2" presStyleCnt="11"/>
      <dgm:spPr/>
    </dgm:pt>
    <dgm:pt modelId="{425C9E84-7FE9-4950-AB80-45F834B36DC2}" type="pres">
      <dgm:prSet presAssocID="{0539014A-5990-4CAE-8F79-06A908BB6F29}" presName="vert1" presStyleCnt="0"/>
      <dgm:spPr/>
    </dgm:pt>
    <dgm:pt modelId="{58AFD0A2-2AFF-43C5-A10B-D06840E4D48E}" type="pres">
      <dgm:prSet presAssocID="{77904DC8-4A96-466D-9E9A-4499F0451AAF}" presName="thickLine" presStyleLbl="alignNode1" presStyleIdx="3" presStyleCnt="11"/>
      <dgm:spPr/>
    </dgm:pt>
    <dgm:pt modelId="{4650568F-8B87-4893-873E-47BC28D74B37}" type="pres">
      <dgm:prSet presAssocID="{77904DC8-4A96-466D-9E9A-4499F0451AAF}" presName="horz1" presStyleCnt="0"/>
      <dgm:spPr/>
    </dgm:pt>
    <dgm:pt modelId="{21EEF0EA-C583-4EEB-B627-A79E3631A40F}" type="pres">
      <dgm:prSet presAssocID="{77904DC8-4A96-466D-9E9A-4499F0451AAF}" presName="tx1" presStyleLbl="revTx" presStyleIdx="3" presStyleCnt="11"/>
      <dgm:spPr/>
    </dgm:pt>
    <dgm:pt modelId="{74CB71EC-85C8-46C9-9C10-C375E292991E}" type="pres">
      <dgm:prSet presAssocID="{77904DC8-4A96-466D-9E9A-4499F0451AAF}" presName="vert1" presStyleCnt="0"/>
      <dgm:spPr/>
    </dgm:pt>
    <dgm:pt modelId="{C2A8984E-0AC8-4B1E-A8A3-1F89D525406C}" type="pres">
      <dgm:prSet presAssocID="{7CE6CBFD-4AD5-4090-B0D4-EDE734FEA28C}" presName="thickLine" presStyleLbl="alignNode1" presStyleIdx="4" presStyleCnt="11"/>
      <dgm:spPr/>
    </dgm:pt>
    <dgm:pt modelId="{CBC7991E-3D65-44FA-BD77-0A1B19043EEA}" type="pres">
      <dgm:prSet presAssocID="{7CE6CBFD-4AD5-4090-B0D4-EDE734FEA28C}" presName="horz1" presStyleCnt="0"/>
      <dgm:spPr/>
    </dgm:pt>
    <dgm:pt modelId="{F77AE066-F697-4E59-BED1-4562495811DD}" type="pres">
      <dgm:prSet presAssocID="{7CE6CBFD-4AD5-4090-B0D4-EDE734FEA28C}" presName="tx1" presStyleLbl="revTx" presStyleIdx="4" presStyleCnt="11"/>
      <dgm:spPr/>
    </dgm:pt>
    <dgm:pt modelId="{DF352E43-FEC4-424D-BA93-F848C2D5F16C}" type="pres">
      <dgm:prSet presAssocID="{7CE6CBFD-4AD5-4090-B0D4-EDE734FEA28C}" presName="vert1" presStyleCnt="0"/>
      <dgm:spPr/>
    </dgm:pt>
    <dgm:pt modelId="{6BAEECF0-BCF1-404D-8EA2-724976177647}" type="pres">
      <dgm:prSet presAssocID="{AC28B5FE-4FE5-44E5-B8CE-6D2B29C3E61C}" presName="thickLine" presStyleLbl="alignNode1" presStyleIdx="5" presStyleCnt="11"/>
      <dgm:spPr/>
    </dgm:pt>
    <dgm:pt modelId="{F9485ED5-72E3-46AE-8E70-C9E3694A1CCB}" type="pres">
      <dgm:prSet presAssocID="{AC28B5FE-4FE5-44E5-B8CE-6D2B29C3E61C}" presName="horz1" presStyleCnt="0"/>
      <dgm:spPr/>
    </dgm:pt>
    <dgm:pt modelId="{F431B6D4-6D02-43FD-807E-4D91C491A443}" type="pres">
      <dgm:prSet presAssocID="{AC28B5FE-4FE5-44E5-B8CE-6D2B29C3E61C}" presName="tx1" presStyleLbl="revTx" presStyleIdx="5" presStyleCnt="11"/>
      <dgm:spPr/>
    </dgm:pt>
    <dgm:pt modelId="{BCE31740-1141-4662-A319-37011FFFC4BD}" type="pres">
      <dgm:prSet presAssocID="{AC28B5FE-4FE5-44E5-B8CE-6D2B29C3E61C}" presName="vert1" presStyleCnt="0"/>
      <dgm:spPr/>
    </dgm:pt>
    <dgm:pt modelId="{252C85FE-B1A1-48E6-987D-556A1278C5DB}" type="pres">
      <dgm:prSet presAssocID="{629B195C-DCFD-46FC-B8EA-64351602BE35}" presName="thickLine" presStyleLbl="alignNode1" presStyleIdx="6" presStyleCnt="11"/>
      <dgm:spPr/>
    </dgm:pt>
    <dgm:pt modelId="{6451054D-D145-4CEE-BDAE-0661FE9FAE41}" type="pres">
      <dgm:prSet presAssocID="{629B195C-DCFD-46FC-B8EA-64351602BE35}" presName="horz1" presStyleCnt="0"/>
      <dgm:spPr/>
    </dgm:pt>
    <dgm:pt modelId="{6A60B070-89F5-44B8-983F-E42509002555}" type="pres">
      <dgm:prSet presAssocID="{629B195C-DCFD-46FC-B8EA-64351602BE35}" presName="tx1" presStyleLbl="revTx" presStyleIdx="6" presStyleCnt="11"/>
      <dgm:spPr/>
    </dgm:pt>
    <dgm:pt modelId="{56BA0DCD-793D-4F97-8174-FD4DD86D523A}" type="pres">
      <dgm:prSet presAssocID="{629B195C-DCFD-46FC-B8EA-64351602BE35}" presName="vert1" presStyleCnt="0"/>
      <dgm:spPr/>
    </dgm:pt>
    <dgm:pt modelId="{5D776C1A-CCC5-4045-B4F6-D83AEBDDF9AA}" type="pres">
      <dgm:prSet presAssocID="{54D3EAB4-23E8-4BD5-B2B0-205CF98D1B8B}" presName="thickLine" presStyleLbl="alignNode1" presStyleIdx="7" presStyleCnt="11"/>
      <dgm:spPr/>
    </dgm:pt>
    <dgm:pt modelId="{8C46FC3B-D79C-4457-91D8-86E309CE245B}" type="pres">
      <dgm:prSet presAssocID="{54D3EAB4-23E8-4BD5-B2B0-205CF98D1B8B}" presName="horz1" presStyleCnt="0"/>
      <dgm:spPr/>
    </dgm:pt>
    <dgm:pt modelId="{0DAD28CB-3F18-4296-B497-6F4813AD25E6}" type="pres">
      <dgm:prSet presAssocID="{54D3EAB4-23E8-4BD5-B2B0-205CF98D1B8B}" presName="tx1" presStyleLbl="revTx" presStyleIdx="7" presStyleCnt="11"/>
      <dgm:spPr/>
    </dgm:pt>
    <dgm:pt modelId="{97F205DA-89D8-480C-A03C-806F963A9AA5}" type="pres">
      <dgm:prSet presAssocID="{54D3EAB4-23E8-4BD5-B2B0-205CF98D1B8B}" presName="vert1" presStyleCnt="0"/>
      <dgm:spPr/>
    </dgm:pt>
    <dgm:pt modelId="{1DA26B89-B35B-4A57-9F97-CE22503C70C8}" type="pres">
      <dgm:prSet presAssocID="{6D539B65-284D-401F-B3DC-F2C8D257BD78}" presName="thickLine" presStyleLbl="alignNode1" presStyleIdx="8" presStyleCnt="11"/>
      <dgm:spPr/>
    </dgm:pt>
    <dgm:pt modelId="{0E3F4B6F-C485-4D31-B7E7-1936F04ACDF9}" type="pres">
      <dgm:prSet presAssocID="{6D539B65-284D-401F-B3DC-F2C8D257BD78}" presName="horz1" presStyleCnt="0"/>
      <dgm:spPr/>
    </dgm:pt>
    <dgm:pt modelId="{D59EDDD1-6E25-48A0-A579-02B238B8E078}" type="pres">
      <dgm:prSet presAssocID="{6D539B65-284D-401F-B3DC-F2C8D257BD78}" presName="tx1" presStyleLbl="revTx" presStyleIdx="8" presStyleCnt="11"/>
      <dgm:spPr/>
    </dgm:pt>
    <dgm:pt modelId="{47B66278-DC40-41BE-8156-48451827E39C}" type="pres">
      <dgm:prSet presAssocID="{6D539B65-284D-401F-B3DC-F2C8D257BD78}" presName="vert1" presStyleCnt="0"/>
      <dgm:spPr/>
    </dgm:pt>
    <dgm:pt modelId="{6EF11F95-26C2-4C86-9F3A-8E2D3FD8BE0C}" type="pres">
      <dgm:prSet presAssocID="{827B4056-C29F-430C-A47B-56C25447B6FD}" presName="thickLine" presStyleLbl="alignNode1" presStyleIdx="9" presStyleCnt="11"/>
      <dgm:spPr/>
    </dgm:pt>
    <dgm:pt modelId="{DE6D3F70-EED5-4DD7-9B53-166EFB0F33A0}" type="pres">
      <dgm:prSet presAssocID="{827B4056-C29F-430C-A47B-56C25447B6FD}" presName="horz1" presStyleCnt="0"/>
      <dgm:spPr/>
    </dgm:pt>
    <dgm:pt modelId="{623A47BB-E03D-4BBF-9485-CC61EB7B6442}" type="pres">
      <dgm:prSet presAssocID="{827B4056-C29F-430C-A47B-56C25447B6FD}" presName="tx1" presStyleLbl="revTx" presStyleIdx="9" presStyleCnt="11"/>
      <dgm:spPr/>
    </dgm:pt>
    <dgm:pt modelId="{BCCE5282-068C-4C8E-82EA-DB8D8699348B}" type="pres">
      <dgm:prSet presAssocID="{827B4056-C29F-430C-A47B-56C25447B6FD}" presName="vert1" presStyleCnt="0"/>
      <dgm:spPr/>
    </dgm:pt>
    <dgm:pt modelId="{51DF49D5-8491-4160-9216-7B8BD46A950C}" type="pres">
      <dgm:prSet presAssocID="{8F637CA7-0A1B-47A6-B32C-9ED3082948C3}" presName="thickLine" presStyleLbl="alignNode1" presStyleIdx="10" presStyleCnt="11"/>
      <dgm:spPr/>
    </dgm:pt>
    <dgm:pt modelId="{9C70D2D3-3AC9-4BD7-BC47-780E32A851AD}" type="pres">
      <dgm:prSet presAssocID="{8F637CA7-0A1B-47A6-B32C-9ED3082948C3}" presName="horz1" presStyleCnt="0"/>
      <dgm:spPr/>
    </dgm:pt>
    <dgm:pt modelId="{0EEAF96B-D080-4F66-A3ED-C5BFCCB7CD99}" type="pres">
      <dgm:prSet presAssocID="{8F637CA7-0A1B-47A6-B32C-9ED3082948C3}" presName="tx1" presStyleLbl="revTx" presStyleIdx="10" presStyleCnt="11"/>
      <dgm:spPr/>
    </dgm:pt>
    <dgm:pt modelId="{8E988D3F-FB29-4C04-A74F-1C1A518F1444}" type="pres">
      <dgm:prSet presAssocID="{8F637CA7-0A1B-47A6-B32C-9ED3082948C3}" presName="vert1" presStyleCnt="0"/>
      <dgm:spPr/>
    </dgm:pt>
  </dgm:ptLst>
  <dgm:cxnLst>
    <dgm:cxn modelId="{C0F4B803-1DD6-45EA-99EE-11CAF3FC5998}" srcId="{47C6C869-E6C7-4AA4-A3CB-5BD412F57B5A}" destId="{7CE6CBFD-4AD5-4090-B0D4-EDE734FEA28C}" srcOrd="4" destOrd="0" parTransId="{7224CF5B-3C7E-47DE-8638-A68B50063CB2}" sibTransId="{3F3F5DA9-9467-47D9-AFD4-F7D345BAFE40}"/>
    <dgm:cxn modelId="{9B322918-FE71-40AD-88C2-7B40CF9988D2}" type="presOf" srcId="{54D3EAB4-23E8-4BD5-B2B0-205CF98D1B8B}" destId="{0DAD28CB-3F18-4296-B497-6F4813AD25E6}" srcOrd="0" destOrd="0" presId="urn:microsoft.com/office/officeart/2008/layout/LinedList"/>
    <dgm:cxn modelId="{DF2E3927-FFC5-427B-B18E-DC7B6B37088B}" type="presOf" srcId="{3257D465-9C43-4D34-95D0-BB4DA265C3B8}" destId="{19D88536-6A3E-48A0-BADE-AD8D3AC23694}" srcOrd="0" destOrd="0" presId="urn:microsoft.com/office/officeart/2008/layout/LinedList"/>
    <dgm:cxn modelId="{064A223C-5A07-40DF-B4DA-D54031676B7D}" type="presOf" srcId="{47C6C869-E6C7-4AA4-A3CB-5BD412F57B5A}" destId="{CE9033F3-FFE5-4DFF-9D71-40E2067BBE31}" srcOrd="0" destOrd="0" presId="urn:microsoft.com/office/officeart/2008/layout/LinedList"/>
    <dgm:cxn modelId="{DC72135D-2C33-4DAC-901B-5E7F6BAB3E2C}" type="presOf" srcId="{AC28B5FE-4FE5-44E5-B8CE-6D2B29C3E61C}" destId="{F431B6D4-6D02-43FD-807E-4D91C491A443}" srcOrd="0" destOrd="0" presId="urn:microsoft.com/office/officeart/2008/layout/LinedList"/>
    <dgm:cxn modelId="{D7886347-0452-4BD7-BFC5-250A340D1F71}" type="presOf" srcId="{0539014A-5990-4CAE-8F79-06A908BB6F29}" destId="{1C858ECF-9CBE-4C84-8E73-D3669D8C33D0}" srcOrd="0" destOrd="0" presId="urn:microsoft.com/office/officeart/2008/layout/LinedList"/>
    <dgm:cxn modelId="{CA65B754-0ED0-4027-876D-20637BA76622}" srcId="{47C6C869-E6C7-4AA4-A3CB-5BD412F57B5A}" destId="{E39A6010-14A6-4AF4-A5EE-8249198776D0}" srcOrd="0" destOrd="0" parTransId="{56C84835-3E32-4FF4-8841-7FEC956D5487}" sibTransId="{B22D845A-F365-47E9-A694-538E5A4B9340}"/>
    <dgm:cxn modelId="{A4614C79-DA31-4587-8043-02FD762A956A}" srcId="{47C6C869-E6C7-4AA4-A3CB-5BD412F57B5A}" destId="{6D539B65-284D-401F-B3DC-F2C8D257BD78}" srcOrd="8" destOrd="0" parTransId="{EF05EA8A-1386-4772-BCE3-76159ED2F237}" sibTransId="{20E29891-5C40-445B-A3F2-196C741518D4}"/>
    <dgm:cxn modelId="{6AE4B659-EB02-49AD-9D7B-6A83336CC5EB}" type="presOf" srcId="{7CE6CBFD-4AD5-4090-B0D4-EDE734FEA28C}" destId="{F77AE066-F697-4E59-BED1-4562495811DD}" srcOrd="0" destOrd="0" presId="urn:microsoft.com/office/officeart/2008/layout/LinedList"/>
    <dgm:cxn modelId="{859FBA7D-0F00-4258-904A-F2BB31E0281F}" srcId="{47C6C869-E6C7-4AA4-A3CB-5BD412F57B5A}" destId="{AC28B5FE-4FE5-44E5-B8CE-6D2B29C3E61C}" srcOrd="5" destOrd="0" parTransId="{3AD38F83-D7C2-4713-8573-F36849D61F40}" sibTransId="{F0ED4BA2-78CF-44E3-AF04-297DC6978D64}"/>
    <dgm:cxn modelId="{6D85237E-EDC0-464F-909F-5EC1FFD630F6}" srcId="{47C6C869-E6C7-4AA4-A3CB-5BD412F57B5A}" destId="{8F637CA7-0A1B-47A6-B32C-9ED3082948C3}" srcOrd="10" destOrd="0" parTransId="{954DDD8D-D2D0-458D-88FB-BF6035267BEB}" sibTransId="{01574323-60D4-47E5-8035-264095FEBB78}"/>
    <dgm:cxn modelId="{5FB9A183-B69F-4AD5-A0A3-6D8BBAC236A0}" type="presOf" srcId="{629B195C-DCFD-46FC-B8EA-64351602BE35}" destId="{6A60B070-89F5-44B8-983F-E42509002555}" srcOrd="0" destOrd="0" presId="urn:microsoft.com/office/officeart/2008/layout/LinedList"/>
    <dgm:cxn modelId="{3897BF8A-6A26-4B29-935E-A3765E359148}" type="presOf" srcId="{77904DC8-4A96-466D-9E9A-4499F0451AAF}" destId="{21EEF0EA-C583-4EEB-B627-A79E3631A40F}" srcOrd="0" destOrd="0" presId="urn:microsoft.com/office/officeart/2008/layout/LinedList"/>
    <dgm:cxn modelId="{6DB0188C-B721-4193-A71D-EFA33395D726}" type="presOf" srcId="{827B4056-C29F-430C-A47B-56C25447B6FD}" destId="{623A47BB-E03D-4BBF-9485-CC61EB7B6442}" srcOrd="0" destOrd="0" presId="urn:microsoft.com/office/officeart/2008/layout/LinedList"/>
    <dgm:cxn modelId="{E17A5B91-B4EA-4CB9-815C-50547B056646}" type="presOf" srcId="{8F637CA7-0A1B-47A6-B32C-9ED3082948C3}" destId="{0EEAF96B-D080-4F66-A3ED-C5BFCCB7CD99}" srcOrd="0" destOrd="0" presId="urn:microsoft.com/office/officeart/2008/layout/LinedList"/>
    <dgm:cxn modelId="{70D333A2-6EBC-4393-BA13-AD61315C9D90}" type="presOf" srcId="{6D539B65-284D-401F-B3DC-F2C8D257BD78}" destId="{D59EDDD1-6E25-48A0-A579-02B238B8E078}" srcOrd="0" destOrd="0" presId="urn:microsoft.com/office/officeart/2008/layout/LinedList"/>
    <dgm:cxn modelId="{7EB27BB5-86F6-47F5-8F0B-7271A632BDF9}" srcId="{47C6C869-E6C7-4AA4-A3CB-5BD412F57B5A}" destId="{629B195C-DCFD-46FC-B8EA-64351602BE35}" srcOrd="6" destOrd="0" parTransId="{592D7C5D-8A15-4BC9-A1EF-CFCEBE368295}" sibTransId="{A410579E-8DD6-4939-9A15-0DFDAC9498D4}"/>
    <dgm:cxn modelId="{71256CBC-F96A-4690-A69A-D943A4EE2FF1}" srcId="{47C6C869-E6C7-4AA4-A3CB-5BD412F57B5A}" destId="{77904DC8-4A96-466D-9E9A-4499F0451AAF}" srcOrd="3" destOrd="0" parTransId="{97072332-123D-401D-8795-6D98AE4BCD0E}" sibTransId="{F7B8B15D-F31D-4085-9EAD-14BC5E4E6672}"/>
    <dgm:cxn modelId="{E816EED1-BABD-47DE-8D04-9AA76DCB18F5}" srcId="{47C6C869-E6C7-4AA4-A3CB-5BD412F57B5A}" destId="{0539014A-5990-4CAE-8F79-06A908BB6F29}" srcOrd="2" destOrd="0" parTransId="{31579AEB-DB80-4EA7-A2A0-A148919E457E}" sibTransId="{998FC61A-59F7-4B8E-9E2A-9555C8B0046F}"/>
    <dgm:cxn modelId="{A1E02DD3-0D83-48D4-ABC2-8CF208AB1DCF}" srcId="{47C6C869-E6C7-4AA4-A3CB-5BD412F57B5A}" destId="{827B4056-C29F-430C-A47B-56C25447B6FD}" srcOrd="9" destOrd="0" parTransId="{CC180821-0BC1-458D-8785-CA65C8367CC2}" sibTransId="{28793959-675A-4E76-9D86-FD6AB361985F}"/>
    <dgm:cxn modelId="{BFD5C2DA-979E-45F9-A84A-F34FB28939A9}" srcId="{47C6C869-E6C7-4AA4-A3CB-5BD412F57B5A}" destId="{3257D465-9C43-4D34-95D0-BB4DA265C3B8}" srcOrd="1" destOrd="0" parTransId="{9233A603-5DF7-41A3-BBE4-81BF5BCC9D72}" sibTransId="{C6F610B8-A2EF-48C3-8F58-1E01C391D910}"/>
    <dgm:cxn modelId="{46D518F3-389C-415A-A084-488B1F3B6309}" srcId="{47C6C869-E6C7-4AA4-A3CB-5BD412F57B5A}" destId="{54D3EAB4-23E8-4BD5-B2B0-205CF98D1B8B}" srcOrd="7" destOrd="0" parTransId="{22785AA8-4D98-40A3-9C44-690AA9FFD762}" sibTransId="{40FD8F4C-4420-42AB-AA22-ACFDA7283FF2}"/>
    <dgm:cxn modelId="{4B6851F3-B0CE-48C8-A50E-B785E8D0F46D}" type="presOf" srcId="{E39A6010-14A6-4AF4-A5EE-8249198776D0}" destId="{63579D4C-F100-4F7B-B765-A8D6800257BB}" srcOrd="0" destOrd="0" presId="urn:microsoft.com/office/officeart/2008/layout/LinedList"/>
    <dgm:cxn modelId="{796AC251-3625-49F5-A237-02DE50259798}" type="presParOf" srcId="{CE9033F3-FFE5-4DFF-9D71-40E2067BBE31}" destId="{09FCA550-3EA2-4305-A089-1E0BEBD2023D}" srcOrd="0" destOrd="0" presId="urn:microsoft.com/office/officeart/2008/layout/LinedList"/>
    <dgm:cxn modelId="{A2BED73C-E8B3-43B5-BD4B-7DCB2005DE32}" type="presParOf" srcId="{CE9033F3-FFE5-4DFF-9D71-40E2067BBE31}" destId="{905155CA-453C-4DF2-9BE4-BB387DE5E99D}" srcOrd="1" destOrd="0" presId="urn:microsoft.com/office/officeart/2008/layout/LinedList"/>
    <dgm:cxn modelId="{52D3BB9B-FFE5-4273-9D4D-A86FE90A937A}" type="presParOf" srcId="{905155CA-453C-4DF2-9BE4-BB387DE5E99D}" destId="{63579D4C-F100-4F7B-B765-A8D6800257BB}" srcOrd="0" destOrd="0" presId="urn:microsoft.com/office/officeart/2008/layout/LinedList"/>
    <dgm:cxn modelId="{D2BDEF96-49C9-4277-BA9A-73F79AECE460}" type="presParOf" srcId="{905155CA-453C-4DF2-9BE4-BB387DE5E99D}" destId="{D69D1F96-39B3-490F-ACB3-1F0C8B95CE9D}" srcOrd="1" destOrd="0" presId="urn:microsoft.com/office/officeart/2008/layout/LinedList"/>
    <dgm:cxn modelId="{250B04CA-41C3-48A9-BFA8-AA55680E774F}" type="presParOf" srcId="{CE9033F3-FFE5-4DFF-9D71-40E2067BBE31}" destId="{91BDBA97-16A6-4317-B4C1-A8013083AD25}" srcOrd="2" destOrd="0" presId="urn:microsoft.com/office/officeart/2008/layout/LinedList"/>
    <dgm:cxn modelId="{D7651FFF-5CD1-440C-9724-BEEBFCB2B1F5}" type="presParOf" srcId="{CE9033F3-FFE5-4DFF-9D71-40E2067BBE31}" destId="{3FA310EE-48E9-477E-99CC-1AFAAEF03172}" srcOrd="3" destOrd="0" presId="urn:microsoft.com/office/officeart/2008/layout/LinedList"/>
    <dgm:cxn modelId="{307A6756-ED46-46C3-AAF8-46BD83622190}" type="presParOf" srcId="{3FA310EE-48E9-477E-99CC-1AFAAEF03172}" destId="{19D88536-6A3E-48A0-BADE-AD8D3AC23694}" srcOrd="0" destOrd="0" presId="urn:microsoft.com/office/officeart/2008/layout/LinedList"/>
    <dgm:cxn modelId="{1A6B71A5-E0A7-4A72-A220-5CA5D0AAAFBF}" type="presParOf" srcId="{3FA310EE-48E9-477E-99CC-1AFAAEF03172}" destId="{C21D270F-548B-4443-A2BA-2ADBFE5D47F6}" srcOrd="1" destOrd="0" presId="urn:microsoft.com/office/officeart/2008/layout/LinedList"/>
    <dgm:cxn modelId="{8A52BB4E-8C90-4CC8-881C-53D32BEB0621}" type="presParOf" srcId="{CE9033F3-FFE5-4DFF-9D71-40E2067BBE31}" destId="{729EF445-7EEE-42A1-949D-9F4329017CD2}" srcOrd="4" destOrd="0" presId="urn:microsoft.com/office/officeart/2008/layout/LinedList"/>
    <dgm:cxn modelId="{55E592F2-36B1-4375-B8E7-922BB449508C}" type="presParOf" srcId="{CE9033F3-FFE5-4DFF-9D71-40E2067BBE31}" destId="{0EE08641-4B47-4E15-B4A7-464185AAE47D}" srcOrd="5" destOrd="0" presId="urn:microsoft.com/office/officeart/2008/layout/LinedList"/>
    <dgm:cxn modelId="{B86F49AA-E59B-45C6-B3CF-77DD66923357}" type="presParOf" srcId="{0EE08641-4B47-4E15-B4A7-464185AAE47D}" destId="{1C858ECF-9CBE-4C84-8E73-D3669D8C33D0}" srcOrd="0" destOrd="0" presId="urn:microsoft.com/office/officeart/2008/layout/LinedList"/>
    <dgm:cxn modelId="{359F4EED-CBD1-41C4-9967-CC0D64E6F9E6}" type="presParOf" srcId="{0EE08641-4B47-4E15-B4A7-464185AAE47D}" destId="{425C9E84-7FE9-4950-AB80-45F834B36DC2}" srcOrd="1" destOrd="0" presId="urn:microsoft.com/office/officeart/2008/layout/LinedList"/>
    <dgm:cxn modelId="{EB8EAE54-80AE-437E-B62F-9700FD9CDB60}" type="presParOf" srcId="{CE9033F3-FFE5-4DFF-9D71-40E2067BBE31}" destId="{58AFD0A2-2AFF-43C5-A10B-D06840E4D48E}" srcOrd="6" destOrd="0" presId="urn:microsoft.com/office/officeart/2008/layout/LinedList"/>
    <dgm:cxn modelId="{A91F07E0-3CEC-440A-BC06-F2DC34F40BA3}" type="presParOf" srcId="{CE9033F3-FFE5-4DFF-9D71-40E2067BBE31}" destId="{4650568F-8B87-4893-873E-47BC28D74B37}" srcOrd="7" destOrd="0" presId="urn:microsoft.com/office/officeart/2008/layout/LinedList"/>
    <dgm:cxn modelId="{BB1481B4-A326-4CCE-B0B4-4650AAE99E21}" type="presParOf" srcId="{4650568F-8B87-4893-873E-47BC28D74B37}" destId="{21EEF0EA-C583-4EEB-B627-A79E3631A40F}" srcOrd="0" destOrd="0" presId="urn:microsoft.com/office/officeart/2008/layout/LinedList"/>
    <dgm:cxn modelId="{2C778DE9-6680-49BF-A3A7-5AA0CB3EED63}" type="presParOf" srcId="{4650568F-8B87-4893-873E-47BC28D74B37}" destId="{74CB71EC-85C8-46C9-9C10-C375E292991E}" srcOrd="1" destOrd="0" presId="urn:microsoft.com/office/officeart/2008/layout/LinedList"/>
    <dgm:cxn modelId="{AAD32068-B2D3-4930-8BDF-8233A96352CC}" type="presParOf" srcId="{CE9033F3-FFE5-4DFF-9D71-40E2067BBE31}" destId="{C2A8984E-0AC8-4B1E-A8A3-1F89D525406C}" srcOrd="8" destOrd="0" presId="urn:microsoft.com/office/officeart/2008/layout/LinedList"/>
    <dgm:cxn modelId="{AF16B7EC-6A37-42A4-B9C8-72E8E9F0C067}" type="presParOf" srcId="{CE9033F3-FFE5-4DFF-9D71-40E2067BBE31}" destId="{CBC7991E-3D65-44FA-BD77-0A1B19043EEA}" srcOrd="9" destOrd="0" presId="urn:microsoft.com/office/officeart/2008/layout/LinedList"/>
    <dgm:cxn modelId="{074022FC-3398-4B37-B569-32727AE978C6}" type="presParOf" srcId="{CBC7991E-3D65-44FA-BD77-0A1B19043EEA}" destId="{F77AE066-F697-4E59-BED1-4562495811DD}" srcOrd="0" destOrd="0" presId="urn:microsoft.com/office/officeart/2008/layout/LinedList"/>
    <dgm:cxn modelId="{15804A04-13CE-4CF0-90F4-0C8010541F75}" type="presParOf" srcId="{CBC7991E-3D65-44FA-BD77-0A1B19043EEA}" destId="{DF352E43-FEC4-424D-BA93-F848C2D5F16C}" srcOrd="1" destOrd="0" presId="urn:microsoft.com/office/officeart/2008/layout/LinedList"/>
    <dgm:cxn modelId="{7835AB92-E3CE-4DA3-8B9E-F1D71594241F}" type="presParOf" srcId="{CE9033F3-FFE5-4DFF-9D71-40E2067BBE31}" destId="{6BAEECF0-BCF1-404D-8EA2-724976177647}" srcOrd="10" destOrd="0" presId="urn:microsoft.com/office/officeart/2008/layout/LinedList"/>
    <dgm:cxn modelId="{15B131E1-D36B-4C6A-A686-CD25F9AE8126}" type="presParOf" srcId="{CE9033F3-FFE5-4DFF-9D71-40E2067BBE31}" destId="{F9485ED5-72E3-46AE-8E70-C9E3694A1CCB}" srcOrd="11" destOrd="0" presId="urn:microsoft.com/office/officeart/2008/layout/LinedList"/>
    <dgm:cxn modelId="{9F12B160-EE62-42C4-9E38-2B0171D48739}" type="presParOf" srcId="{F9485ED5-72E3-46AE-8E70-C9E3694A1CCB}" destId="{F431B6D4-6D02-43FD-807E-4D91C491A443}" srcOrd="0" destOrd="0" presId="urn:microsoft.com/office/officeart/2008/layout/LinedList"/>
    <dgm:cxn modelId="{74A79E54-D14A-4BA0-9C6E-54704DE85A99}" type="presParOf" srcId="{F9485ED5-72E3-46AE-8E70-C9E3694A1CCB}" destId="{BCE31740-1141-4662-A319-37011FFFC4BD}" srcOrd="1" destOrd="0" presId="urn:microsoft.com/office/officeart/2008/layout/LinedList"/>
    <dgm:cxn modelId="{5520E025-F787-456D-BB1F-FE169AB1CF4F}" type="presParOf" srcId="{CE9033F3-FFE5-4DFF-9D71-40E2067BBE31}" destId="{252C85FE-B1A1-48E6-987D-556A1278C5DB}" srcOrd="12" destOrd="0" presId="urn:microsoft.com/office/officeart/2008/layout/LinedList"/>
    <dgm:cxn modelId="{7D9201F4-362D-4859-AA7C-B4FE2FEAAF22}" type="presParOf" srcId="{CE9033F3-FFE5-4DFF-9D71-40E2067BBE31}" destId="{6451054D-D145-4CEE-BDAE-0661FE9FAE41}" srcOrd="13" destOrd="0" presId="urn:microsoft.com/office/officeart/2008/layout/LinedList"/>
    <dgm:cxn modelId="{D0C43557-F88B-4F99-9F54-A79CBCFE9A21}" type="presParOf" srcId="{6451054D-D145-4CEE-BDAE-0661FE9FAE41}" destId="{6A60B070-89F5-44B8-983F-E42509002555}" srcOrd="0" destOrd="0" presId="urn:microsoft.com/office/officeart/2008/layout/LinedList"/>
    <dgm:cxn modelId="{76DB7C56-E25C-4478-838C-4CEB735646C5}" type="presParOf" srcId="{6451054D-D145-4CEE-BDAE-0661FE9FAE41}" destId="{56BA0DCD-793D-4F97-8174-FD4DD86D523A}" srcOrd="1" destOrd="0" presId="urn:microsoft.com/office/officeart/2008/layout/LinedList"/>
    <dgm:cxn modelId="{10843FBA-159C-4A94-B5A3-37FAC2E5E5F5}" type="presParOf" srcId="{CE9033F3-FFE5-4DFF-9D71-40E2067BBE31}" destId="{5D776C1A-CCC5-4045-B4F6-D83AEBDDF9AA}" srcOrd="14" destOrd="0" presId="urn:microsoft.com/office/officeart/2008/layout/LinedList"/>
    <dgm:cxn modelId="{4BE4F69F-B703-4E44-BFA0-0B480B461442}" type="presParOf" srcId="{CE9033F3-FFE5-4DFF-9D71-40E2067BBE31}" destId="{8C46FC3B-D79C-4457-91D8-86E309CE245B}" srcOrd="15" destOrd="0" presId="urn:microsoft.com/office/officeart/2008/layout/LinedList"/>
    <dgm:cxn modelId="{0ED7936D-3D8C-49AC-B8C5-BEDCDEA967A3}" type="presParOf" srcId="{8C46FC3B-D79C-4457-91D8-86E309CE245B}" destId="{0DAD28CB-3F18-4296-B497-6F4813AD25E6}" srcOrd="0" destOrd="0" presId="urn:microsoft.com/office/officeart/2008/layout/LinedList"/>
    <dgm:cxn modelId="{38EA2C8E-24B2-47CB-BC51-8FFB34D99FB8}" type="presParOf" srcId="{8C46FC3B-D79C-4457-91D8-86E309CE245B}" destId="{97F205DA-89D8-480C-A03C-806F963A9AA5}" srcOrd="1" destOrd="0" presId="urn:microsoft.com/office/officeart/2008/layout/LinedList"/>
    <dgm:cxn modelId="{B8C43AA2-24F0-4DAC-847A-22A2BB5B2776}" type="presParOf" srcId="{CE9033F3-FFE5-4DFF-9D71-40E2067BBE31}" destId="{1DA26B89-B35B-4A57-9F97-CE22503C70C8}" srcOrd="16" destOrd="0" presId="urn:microsoft.com/office/officeart/2008/layout/LinedList"/>
    <dgm:cxn modelId="{7033F119-6667-4D4A-A535-B3BD6C984383}" type="presParOf" srcId="{CE9033F3-FFE5-4DFF-9D71-40E2067BBE31}" destId="{0E3F4B6F-C485-4D31-B7E7-1936F04ACDF9}" srcOrd="17" destOrd="0" presId="urn:microsoft.com/office/officeart/2008/layout/LinedList"/>
    <dgm:cxn modelId="{58897BBD-6F62-407D-B8E6-142C09150E5B}" type="presParOf" srcId="{0E3F4B6F-C485-4D31-B7E7-1936F04ACDF9}" destId="{D59EDDD1-6E25-48A0-A579-02B238B8E078}" srcOrd="0" destOrd="0" presId="urn:microsoft.com/office/officeart/2008/layout/LinedList"/>
    <dgm:cxn modelId="{DF6D719C-44FF-406F-B703-E9CAA1C0182E}" type="presParOf" srcId="{0E3F4B6F-C485-4D31-B7E7-1936F04ACDF9}" destId="{47B66278-DC40-41BE-8156-48451827E39C}" srcOrd="1" destOrd="0" presId="urn:microsoft.com/office/officeart/2008/layout/LinedList"/>
    <dgm:cxn modelId="{A25F489A-58FB-4930-832E-50FEFF64AE84}" type="presParOf" srcId="{CE9033F3-FFE5-4DFF-9D71-40E2067BBE31}" destId="{6EF11F95-26C2-4C86-9F3A-8E2D3FD8BE0C}" srcOrd="18" destOrd="0" presId="urn:microsoft.com/office/officeart/2008/layout/LinedList"/>
    <dgm:cxn modelId="{6AB3ECF9-84A9-43A7-83E0-08EB60D25DA3}" type="presParOf" srcId="{CE9033F3-FFE5-4DFF-9D71-40E2067BBE31}" destId="{DE6D3F70-EED5-4DD7-9B53-166EFB0F33A0}" srcOrd="19" destOrd="0" presId="urn:microsoft.com/office/officeart/2008/layout/LinedList"/>
    <dgm:cxn modelId="{04372987-6CDD-4CD3-A3D8-F5A66A8B0929}" type="presParOf" srcId="{DE6D3F70-EED5-4DD7-9B53-166EFB0F33A0}" destId="{623A47BB-E03D-4BBF-9485-CC61EB7B6442}" srcOrd="0" destOrd="0" presId="urn:microsoft.com/office/officeart/2008/layout/LinedList"/>
    <dgm:cxn modelId="{DC4BD1F6-DA55-41AB-8340-D4B8C63CEFFE}" type="presParOf" srcId="{DE6D3F70-EED5-4DD7-9B53-166EFB0F33A0}" destId="{BCCE5282-068C-4C8E-82EA-DB8D8699348B}" srcOrd="1" destOrd="0" presId="urn:microsoft.com/office/officeart/2008/layout/LinedList"/>
    <dgm:cxn modelId="{67B2871B-B9A9-4AF2-B697-775480D3F664}" type="presParOf" srcId="{CE9033F3-FFE5-4DFF-9D71-40E2067BBE31}" destId="{51DF49D5-8491-4160-9216-7B8BD46A950C}" srcOrd="20" destOrd="0" presId="urn:microsoft.com/office/officeart/2008/layout/LinedList"/>
    <dgm:cxn modelId="{0D9A622A-E044-4AB9-8100-4F90C7DC717E}" type="presParOf" srcId="{CE9033F3-FFE5-4DFF-9D71-40E2067BBE31}" destId="{9C70D2D3-3AC9-4BD7-BC47-780E32A851AD}" srcOrd="21" destOrd="0" presId="urn:microsoft.com/office/officeart/2008/layout/LinedList"/>
    <dgm:cxn modelId="{37C94C36-4062-4C63-87D4-85C8030479CB}" type="presParOf" srcId="{9C70D2D3-3AC9-4BD7-BC47-780E32A851AD}" destId="{0EEAF96B-D080-4F66-A3ED-C5BFCCB7CD99}" srcOrd="0" destOrd="0" presId="urn:microsoft.com/office/officeart/2008/layout/LinedList"/>
    <dgm:cxn modelId="{174FE3B4-71BC-42EC-AF12-C9E5795C6E0F}" type="presParOf" srcId="{9C70D2D3-3AC9-4BD7-BC47-780E32A851AD}" destId="{8E988D3F-FB29-4C04-A74F-1C1A518F144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79ACDF-0472-4BCB-9385-C3AA8E4B7A7F}"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n-US"/>
        </a:p>
      </dgm:t>
    </dgm:pt>
    <dgm:pt modelId="{159794AC-DBB5-4CE9-99D1-219604B2AF58}">
      <dgm:prSet custT="1"/>
      <dgm:spPr/>
      <dgm:t>
        <a:bodyPr/>
        <a:lstStyle/>
        <a:p>
          <a:r>
            <a:rPr lang="en-US" sz="2000" dirty="0"/>
            <a:t>Feelings: Gently talk with children about their feelings and what you are seeing and hearing as a result of their emotions. Help children identify the root feelings causing the behavior.</a:t>
          </a:r>
        </a:p>
      </dgm:t>
    </dgm:pt>
    <dgm:pt modelId="{210B946A-0C31-4F79-88AD-C504A159103B}" type="parTrans" cxnId="{10093331-C2A7-463F-B492-9ECB57D692DC}">
      <dgm:prSet/>
      <dgm:spPr/>
      <dgm:t>
        <a:bodyPr/>
        <a:lstStyle/>
        <a:p>
          <a:endParaRPr lang="en-US"/>
        </a:p>
      </dgm:t>
    </dgm:pt>
    <dgm:pt modelId="{547B34A0-0259-4627-B2D2-ED35157A5A26}" type="sibTrans" cxnId="{10093331-C2A7-463F-B492-9ECB57D692DC}">
      <dgm:prSet/>
      <dgm:spPr/>
      <dgm:t>
        <a:bodyPr/>
        <a:lstStyle/>
        <a:p>
          <a:endParaRPr lang="en-US"/>
        </a:p>
      </dgm:t>
    </dgm:pt>
    <dgm:pt modelId="{4B2BF09B-96BA-4416-93F9-66A86DF0ACF7}">
      <dgm:prSet custT="1"/>
      <dgm:spPr/>
      <dgm:t>
        <a:bodyPr/>
        <a:lstStyle/>
        <a:p>
          <a:r>
            <a:rPr lang="en-US" sz="2000" dirty="0"/>
            <a:t>Limits: Remind children of the positive limits and expectations you have for their behavior. Loving and simple limits help surround children with a sense of consistency, safety, and trust.</a:t>
          </a:r>
        </a:p>
      </dgm:t>
    </dgm:pt>
    <dgm:pt modelId="{5EAE5777-E1EA-450B-894A-782A71AFC114}" type="parTrans" cxnId="{91D66568-8D52-42E7-B45F-EAEE45E2298F}">
      <dgm:prSet/>
      <dgm:spPr/>
      <dgm:t>
        <a:bodyPr/>
        <a:lstStyle/>
        <a:p>
          <a:endParaRPr lang="en-US"/>
        </a:p>
      </dgm:t>
    </dgm:pt>
    <dgm:pt modelId="{66C6BC7B-FDD7-49DA-AC5B-755E441EE91D}" type="sibTrans" cxnId="{91D66568-8D52-42E7-B45F-EAEE45E2298F}">
      <dgm:prSet/>
      <dgm:spPr/>
      <dgm:t>
        <a:bodyPr/>
        <a:lstStyle/>
        <a:p>
          <a:endParaRPr lang="en-US"/>
        </a:p>
      </dgm:t>
    </dgm:pt>
    <dgm:pt modelId="{DF4C5B40-BA98-4461-9EAD-89A96BEECE12}">
      <dgm:prSet custT="1"/>
      <dgm:spPr/>
      <dgm:t>
        <a:bodyPr/>
        <a:lstStyle/>
        <a:p>
          <a:r>
            <a:rPr lang="en-US" sz="2000" dirty="0"/>
            <a:t>Inquiries: Encourage children to think about solutions to their challenges. Ask questions that promote problem-solving and healthy coping skills. </a:t>
          </a:r>
        </a:p>
      </dgm:t>
    </dgm:pt>
    <dgm:pt modelId="{CBA8D12C-51F7-4351-A9A7-4F087AA09BB1}" type="parTrans" cxnId="{68DEF316-BBE1-4D30-B009-2D85EA4E9A62}">
      <dgm:prSet/>
      <dgm:spPr/>
      <dgm:t>
        <a:bodyPr/>
        <a:lstStyle/>
        <a:p>
          <a:endParaRPr lang="en-US"/>
        </a:p>
      </dgm:t>
    </dgm:pt>
    <dgm:pt modelId="{CCA52E74-FB9E-4553-B3FB-D48E24059CE3}" type="sibTrans" cxnId="{68DEF316-BBE1-4D30-B009-2D85EA4E9A62}">
      <dgm:prSet/>
      <dgm:spPr/>
      <dgm:t>
        <a:bodyPr/>
        <a:lstStyle/>
        <a:p>
          <a:endParaRPr lang="en-US"/>
        </a:p>
      </dgm:t>
    </dgm:pt>
    <dgm:pt modelId="{35A8D48E-62E0-4088-85F0-1D08F3D12312}">
      <dgm:prSet custT="1"/>
      <dgm:spPr/>
      <dgm:t>
        <a:bodyPr/>
        <a:lstStyle/>
        <a:p>
          <a:r>
            <a:rPr lang="en-US" sz="2000" dirty="0"/>
            <a:t>Prompts: Provide creative cues, clues, and suggestions for children having difficulty problem-solving. Enthusiastic, bright ideas can lead the way to better problem-solving skills. </a:t>
          </a:r>
        </a:p>
      </dgm:t>
    </dgm:pt>
    <dgm:pt modelId="{C05D58E0-F78C-40CA-9663-C256BCD6C463}" type="parTrans" cxnId="{A2B7338C-AA8C-4EC6-9996-9527FAB387E2}">
      <dgm:prSet/>
      <dgm:spPr/>
      <dgm:t>
        <a:bodyPr/>
        <a:lstStyle/>
        <a:p>
          <a:endParaRPr lang="en-US"/>
        </a:p>
      </dgm:t>
    </dgm:pt>
    <dgm:pt modelId="{44D41D66-DB5B-41C7-85B9-BEF49B8DC6F0}" type="sibTrans" cxnId="{A2B7338C-AA8C-4EC6-9996-9527FAB387E2}">
      <dgm:prSet/>
      <dgm:spPr/>
      <dgm:t>
        <a:bodyPr/>
        <a:lstStyle/>
        <a:p>
          <a:endParaRPr lang="en-US"/>
        </a:p>
      </dgm:t>
    </dgm:pt>
    <dgm:pt modelId="{6AB8A95C-18D5-4E8E-B275-9811A5DDE1B5}" type="pres">
      <dgm:prSet presAssocID="{9E79ACDF-0472-4BCB-9385-C3AA8E4B7A7F}" presName="Name0" presStyleCnt="0">
        <dgm:presLayoutVars>
          <dgm:chMax/>
          <dgm:chPref/>
          <dgm:dir/>
        </dgm:presLayoutVars>
      </dgm:prSet>
      <dgm:spPr/>
    </dgm:pt>
    <dgm:pt modelId="{91D326DF-D0E7-498D-85B3-407D9FC062E9}" type="pres">
      <dgm:prSet presAssocID="{159794AC-DBB5-4CE9-99D1-219604B2AF58}" presName="parenttextcomposite" presStyleCnt="0"/>
      <dgm:spPr/>
    </dgm:pt>
    <dgm:pt modelId="{FE96C367-64AC-4028-837A-69C328D98A74}" type="pres">
      <dgm:prSet presAssocID="{159794AC-DBB5-4CE9-99D1-219604B2AF58}" presName="parenttext" presStyleLbl="revTx" presStyleIdx="0" presStyleCnt="4">
        <dgm:presLayoutVars>
          <dgm:chMax/>
          <dgm:chPref val="2"/>
          <dgm:bulletEnabled val="1"/>
        </dgm:presLayoutVars>
      </dgm:prSet>
      <dgm:spPr/>
    </dgm:pt>
    <dgm:pt modelId="{DD680423-5414-4FEB-928B-23EB3A68D68D}" type="pres">
      <dgm:prSet presAssocID="{159794AC-DBB5-4CE9-99D1-219604B2AF58}" presName="parallelogramComposite" presStyleCnt="0"/>
      <dgm:spPr/>
    </dgm:pt>
    <dgm:pt modelId="{DB4EF221-46AF-48D4-95D9-588D26E1F108}" type="pres">
      <dgm:prSet presAssocID="{159794AC-DBB5-4CE9-99D1-219604B2AF58}" presName="parallelogram1" presStyleLbl="alignNode1" presStyleIdx="0" presStyleCnt="28"/>
      <dgm:spPr/>
    </dgm:pt>
    <dgm:pt modelId="{4A5E0AC5-D987-46A2-89C8-145897E58832}" type="pres">
      <dgm:prSet presAssocID="{159794AC-DBB5-4CE9-99D1-219604B2AF58}" presName="parallelogram2" presStyleLbl="alignNode1" presStyleIdx="1" presStyleCnt="28"/>
      <dgm:spPr/>
    </dgm:pt>
    <dgm:pt modelId="{CC5AB0E5-301A-443E-861D-81FF6CD724C7}" type="pres">
      <dgm:prSet presAssocID="{159794AC-DBB5-4CE9-99D1-219604B2AF58}" presName="parallelogram3" presStyleLbl="alignNode1" presStyleIdx="2" presStyleCnt="28"/>
      <dgm:spPr/>
    </dgm:pt>
    <dgm:pt modelId="{97A61F0A-B6B0-4982-B42D-C5E13897878C}" type="pres">
      <dgm:prSet presAssocID="{159794AC-DBB5-4CE9-99D1-219604B2AF58}" presName="parallelogram4" presStyleLbl="alignNode1" presStyleIdx="3" presStyleCnt="28"/>
      <dgm:spPr/>
    </dgm:pt>
    <dgm:pt modelId="{D1C5F549-494C-4D60-832C-FB999499CB21}" type="pres">
      <dgm:prSet presAssocID="{159794AC-DBB5-4CE9-99D1-219604B2AF58}" presName="parallelogram5" presStyleLbl="alignNode1" presStyleIdx="4" presStyleCnt="28"/>
      <dgm:spPr/>
    </dgm:pt>
    <dgm:pt modelId="{DB1FCD50-ED17-413E-9416-0829CF004CDE}" type="pres">
      <dgm:prSet presAssocID="{159794AC-DBB5-4CE9-99D1-219604B2AF58}" presName="parallelogram6" presStyleLbl="alignNode1" presStyleIdx="5" presStyleCnt="28"/>
      <dgm:spPr/>
    </dgm:pt>
    <dgm:pt modelId="{2376FECF-BC5D-4885-AF69-076298F04BAB}" type="pres">
      <dgm:prSet presAssocID="{159794AC-DBB5-4CE9-99D1-219604B2AF58}" presName="parallelogram7" presStyleLbl="alignNode1" presStyleIdx="6" presStyleCnt="28"/>
      <dgm:spPr/>
    </dgm:pt>
    <dgm:pt modelId="{5490002F-A03E-44EA-8E6C-B74B56F5BCB5}" type="pres">
      <dgm:prSet presAssocID="{547B34A0-0259-4627-B2D2-ED35157A5A26}" presName="sibTrans" presStyleCnt="0"/>
      <dgm:spPr/>
    </dgm:pt>
    <dgm:pt modelId="{DC08AB1A-9A1E-42F9-9112-B47E9EFDA7FF}" type="pres">
      <dgm:prSet presAssocID="{4B2BF09B-96BA-4416-93F9-66A86DF0ACF7}" presName="parenttextcomposite" presStyleCnt="0"/>
      <dgm:spPr/>
    </dgm:pt>
    <dgm:pt modelId="{598FAFF4-B166-42EE-95C5-DF72E13E1F56}" type="pres">
      <dgm:prSet presAssocID="{4B2BF09B-96BA-4416-93F9-66A86DF0ACF7}" presName="parenttext" presStyleLbl="revTx" presStyleIdx="1" presStyleCnt="4">
        <dgm:presLayoutVars>
          <dgm:chMax/>
          <dgm:chPref val="2"/>
          <dgm:bulletEnabled val="1"/>
        </dgm:presLayoutVars>
      </dgm:prSet>
      <dgm:spPr/>
    </dgm:pt>
    <dgm:pt modelId="{D2146495-2854-48A8-B2A1-009EE2145A9E}" type="pres">
      <dgm:prSet presAssocID="{4B2BF09B-96BA-4416-93F9-66A86DF0ACF7}" presName="parallelogramComposite" presStyleCnt="0"/>
      <dgm:spPr/>
    </dgm:pt>
    <dgm:pt modelId="{62F19546-9832-4179-886E-08274F32ED46}" type="pres">
      <dgm:prSet presAssocID="{4B2BF09B-96BA-4416-93F9-66A86DF0ACF7}" presName="parallelogram1" presStyleLbl="alignNode1" presStyleIdx="7" presStyleCnt="28"/>
      <dgm:spPr/>
    </dgm:pt>
    <dgm:pt modelId="{B898AAAF-D579-4749-8A5A-C7E8F79FC621}" type="pres">
      <dgm:prSet presAssocID="{4B2BF09B-96BA-4416-93F9-66A86DF0ACF7}" presName="parallelogram2" presStyleLbl="alignNode1" presStyleIdx="8" presStyleCnt="28"/>
      <dgm:spPr/>
    </dgm:pt>
    <dgm:pt modelId="{A69B8A66-37BB-4266-A1B1-50AB0322623A}" type="pres">
      <dgm:prSet presAssocID="{4B2BF09B-96BA-4416-93F9-66A86DF0ACF7}" presName="parallelogram3" presStyleLbl="alignNode1" presStyleIdx="9" presStyleCnt="28"/>
      <dgm:spPr/>
    </dgm:pt>
    <dgm:pt modelId="{BD2B6CED-D14B-4341-A3B6-65C7C2E0C9E5}" type="pres">
      <dgm:prSet presAssocID="{4B2BF09B-96BA-4416-93F9-66A86DF0ACF7}" presName="parallelogram4" presStyleLbl="alignNode1" presStyleIdx="10" presStyleCnt="28"/>
      <dgm:spPr/>
    </dgm:pt>
    <dgm:pt modelId="{67155491-DAE6-4DD4-A122-5669278AA9E4}" type="pres">
      <dgm:prSet presAssocID="{4B2BF09B-96BA-4416-93F9-66A86DF0ACF7}" presName="parallelogram5" presStyleLbl="alignNode1" presStyleIdx="11" presStyleCnt="28"/>
      <dgm:spPr/>
    </dgm:pt>
    <dgm:pt modelId="{636863A1-F3F1-4C72-B3E8-61BC15298FE2}" type="pres">
      <dgm:prSet presAssocID="{4B2BF09B-96BA-4416-93F9-66A86DF0ACF7}" presName="parallelogram6" presStyleLbl="alignNode1" presStyleIdx="12" presStyleCnt="28"/>
      <dgm:spPr/>
    </dgm:pt>
    <dgm:pt modelId="{ADC94037-80A8-4692-8342-098FB8FC740A}" type="pres">
      <dgm:prSet presAssocID="{4B2BF09B-96BA-4416-93F9-66A86DF0ACF7}" presName="parallelogram7" presStyleLbl="alignNode1" presStyleIdx="13" presStyleCnt="28"/>
      <dgm:spPr/>
    </dgm:pt>
    <dgm:pt modelId="{E18CDC0D-C5D3-4107-A3DB-81BF87B73EF4}" type="pres">
      <dgm:prSet presAssocID="{66C6BC7B-FDD7-49DA-AC5B-755E441EE91D}" presName="sibTrans" presStyleCnt="0"/>
      <dgm:spPr/>
    </dgm:pt>
    <dgm:pt modelId="{B36ACB9F-6A1C-4021-A6E4-64B3553A63ED}" type="pres">
      <dgm:prSet presAssocID="{DF4C5B40-BA98-4461-9EAD-89A96BEECE12}" presName="parenttextcomposite" presStyleCnt="0"/>
      <dgm:spPr/>
    </dgm:pt>
    <dgm:pt modelId="{926E2C3D-1DF9-4970-A562-F52052960C3B}" type="pres">
      <dgm:prSet presAssocID="{DF4C5B40-BA98-4461-9EAD-89A96BEECE12}" presName="parenttext" presStyleLbl="revTx" presStyleIdx="2" presStyleCnt="4">
        <dgm:presLayoutVars>
          <dgm:chMax/>
          <dgm:chPref val="2"/>
          <dgm:bulletEnabled val="1"/>
        </dgm:presLayoutVars>
      </dgm:prSet>
      <dgm:spPr/>
    </dgm:pt>
    <dgm:pt modelId="{2E01E0C0-53DB-4B2E-99F6-D46EB4ED50B8}" type="pres">
      <dgm:prSet presAssocID="{DF4C5B40-BA98-4461-9EAD-89A96BEECE12}" presName="parallelogramComposite" presStyleCnt="0"/>
      <dgm:spPr/>
    </dgm:pt>
    <dgm:pt modelId="{9B87F3C6-27F4-4F6F-98F3-9684FF07B965}" type="pres">
      <dgm:prSet presAssocID="{DF4C5B40-BA98-4461-9EAD-89A96BEECE12}" presName="parallelogram1" presStyleLbl="alignNode1" presStyleIdx="14" presStyleCnt="28"/>
      <dgm:spPr/>
    </dgm:pt>
    <dgm:pt modelId="{51188A57-D4F1-44EA-855F-7A2677DB8B7E}" type="pres">
      <dgm:prSet presAssocID="{DF4C5B40-BA98-4461-9EAD-89A96BEECE12}" presName="parallelogram2" presStyleLbl="alignNode1" presStyleIdx="15" presStyleCnt="28"/>
      <dgm:spPr/>
    </dgm:pt>
    <dgm:pt modelId="{762FA5B1-AAD6-4F1D-A552-0CA90237B8D7}" type="pres">
      <dgm:prSet presAssocID="{DF4C5B40-BA98-4461-9EAD-89A96BEECE12}" presName="parallelogram3" presStyleLbl="alignNode1" presStyleIdx="16" presStyleCnt="28"/>
      <dgm:spPr/>
    </dgm:pt>
    <dgm:pt modelId="{09D45586-931A-4F0E-8E0C-9923C28A9B51}" type="pres">
      <dgm:prSet presAssocID="{DF4C5B40-BA98-4461-9EAD-89A96BEECE12}" presName="parallelogram4" presStyleLbl="alignNode1" presStyleIdx="17" presStyleCnt="28"/>
      <dgm:spPr/>
    </dgm:pt>
    <dgm:pt modelId="{ACD4B02D-00E1-4812-9A8A-F4E5AEC3975D}" type="pres">
      <dgm:prSet presAssocID="{DF4C5B40-BA98-4461-9EAD-89A96BEECE12}" presName="parallelogram5" presStyleLbl="alignNode1" presStyleIdx="18" presStyleCnt="28"/>
      <dgm:spPr/>
    </dgm:pt>
    <dgm:pt modelId="{65816D5C-052E-4E38-ACF1-0EAA6BA738D3}" type="pres">
      <dgm:prSet presAssocID="{DF4C5B40-BA98-4461-9EAD-89A96BEECE12}" presName="parallelogram6" presStyleLbl="alignNode1" presStyleIdx="19" presStyleCnt="28"/>
      <dgm:spPr/>
    </dgm:pt>
    <dgm:pt modelId="{30BD4F8C-53C1-4733-8088-4DEA98EC1627}" type="pres">
      <dgm:prSet presAssocID="{DF4C5B40-BA98-4461-9EAD-89A96BEECE12}" presName="parallelogram7" presStyleLbl="alignNode1" presStyleIdx="20" presStyleCnt="28"/>
      <dgm:spPr/>
    </dgm:pt>
    <dgm:pt modelId="{159E9986-3CEC-495F-AD13-8C25964C4B2C}" type="pres">
      <dgm:prSet presAssocID="{CCA52E74-FB9E-4553-B3FB-D48E24059CE3}" presName="sibTrans" presStyleCnt="0"/>
      <dgm:spPr/>
    </dgm:pt>
    <dgm:pt modelId="{474376F7-DF10-4C9B-B399-4A6EF1EE401B}" type="pres">
      <dgm:prSet presAssocID="{35A8D48E-62E0-4088-85F0-1D08F3D12312}" presName="parenttextcomposite" presStyleCnt="0"/>
      <dgm:spPr/>
    </dgm:pt>
    <dgm:pt modelId="{22D16BB5-D2C8-4FD3-9173-8C378F73EF93}" type="pres">
      <dgm:prSet presAssocID="{35A8D48E-62E0-4088-85F0-1D08F3D12312}" presName="parenttext" presStyleLbl="revTx" presStyleIdx="3" presStyleCnt="4">
        <dgm:presLayoutVars>
          <dgm:chMax/>
          <dgm:chPref val="2"/>
          <dgm:bulletEnabled val="1"/>
        </dgm:presLayoutVars>
      </dgm:prSet>
      <dgm:spPr/>
    </dgm:pt>
    <dgm:pt modelId="{DCF3B715-F996-4190-A3E6-E2193963CD66}" type="pres">
      <dgm:prSet presAssocID="{35A8D48E-62E0-4088-85F0-1D08F3D12312}" presName="parallelogramComposite" presStyleCnt="0"/>
      <dgm:spPr/>
    </dgm:pt>
    <dgm:pt modelId="{DE006499-8AC1-4EF1-86F2-3CEE2697DE1C}" type="pres">
      <dgm:prSet presAssocID="{35A8D48E-62E0-4088-85F0-1D08F3D12312}" presName="parallelogram1" presStyleLbl="alignNode1" presStyleIdx="21" presStyleCnt="28"/>
      <dgm:spPr/>
    </dgm:pt>
    <dgm:pt modelId="{E12BD59C-494F-43F1-A51F-9F8E19D2F867}" type="pres">
      <dgm:prSet presAssocID="{35A8D48E-62E0-4088-85F0-1D08F3D12312}" presName="parallelogram2" presStyleLbl="alignNode1" presStyleIdx="22" presStyleCnt="28"/>
      <dgm:spPr/>
    </dgm:pt>
    <dgm:pt modelId="{9B91CA8E-EDEA-4943-A61E-1D18F20FDDFE}" type="pres">
      <dgm:prSet presAssocID="{35A8D48E-62E0-4088-85F0-1D08F3D12312}" presName="parallelogram3" presStyleLbl="alignNode1" presStyleIdx="23" presStyleCnt="28"/>
      <dgm:spPr/>
    </dgm:pt>
    <dgm:pt modelId="{A8258E5C-456C-4905-895F-51E41410EB8A}" type="pres">
      <dgm:prSet presAssocID="{35A8D48E-62E0-4088-85F0-1D08F3D12312}" presName="parallelogram4" presStyleLbl="alignNode1" presStyleIdx="24" presStyleCnt="28"/>
      <dgm:spPr/>
    </dgm:pt>
    <dgm:pt modelId="{B3BBFC78-5FD4-428E-BBFB-12EBED8E2298}" type="pres">
      <dgm:prSet presAssocID="{35A8D48E-62E0-4088-85F0-1D08F3D12312}" presName="parallelogram5" presStyleLbl="alignNode1" presStyleIdx="25" presStyleCnt="28"/>
      <dgm:spPr/>
    </dgm:pt>
    <dgm:pt modelId="{0F9D3B45-AE38-482E-9E00-969F0F603D84}" type="pres">
      <dgm:prSet presAssocID="{35A8D48E-62E0-4088-85F0-1D08F3D12312}" presName="parallelogram6" presStyleLbl="alignNode1" presStyleIdx="26" presStyleCnt="28"/>
      <dgm:spPr/>
    </dgm:pt>
    <dgm:pt modelId="{6C8B839B-74AB-4990-9E08-778255125E8B}" type="pres">
      <dgm:prSet presAssocID="{35A8D48E-62E0-4088-85F0-1D08F3D12312}" presName="parallelogram7" presStyleLbl="alignNode1" presStyleIdx="27" presStyleCnt="28"/>
      <dgm:spPr/>
    </dgm:pt>
  </dgm:ptLst>
  <dgm:cxnLst>
    <dgm:cxn modelId="{68DEF316-BBE1-4D30-B009-2D85EA4E9A62}" srcId="{9E79ACDF-0472-4BCB-9385-C3AA8E4B7A7F}" destId="{DF4C5B40-BA98-4461-9EAD-89A96BEECE12}" srcOrd="2" destOrd="0" parTransId="{CBA8D12C-51F7-4351-A9A7-4F087AA09BB1}" sibTransId="{CCA52E74-FB9E-4553-B3FB-D48E24059CE3}"/>
    <dgm:cxn modelId="{E2012121-FF79-4004-8A85-77F3823B103C}" type="presOf" srcId="{9E79ACDF-0472-4BCB-9385-C3AA8E4B7A7F}" destId="{6AB8A95C-18D5-4E8E-B275-9811A5DDE1B5}" srcOrd="0" destOrd="0" presId="urn:microsoft.com/office/officeart/2008/layout/VerticalAccentList"/>
    <dgm:cxn modelId="{10093331-C2A7-463F-B492-9ECB57D692DC}" srcId="{9E79ACDF-0472-4BCB-9385-C3AA8E4B7A7F}" destId="{159794AC-DBB5-4CE9-99D1-219604B2AF58}" srcOrd="0" destOrd="0" parTransId="{210B946A-0C31-4F79-88AD-C504A159103B}" sibTransId="{547B34A0-0259-4627-B2D2-ED35157A5A26}"/>
    <dgm:cxn modelId="{0523433C-10CA-46E9-9E49-AFFBBA93825F}" type="presOf" srcId="{159794AC-DBB5-4CE9-99D1-219604B2AF58}" destId="{FE96C367-64AC-4028-837A-69C328D98A74}" srcOrd="0" destOrd="0" presId="urn:microsoft.com/office/officeart/2008/layout/VerticalAccentList"/>
    <dgm:cxn modelId="{91D66568-8D52-42E7-B45F-EAEE45E2298F}" srcId="{9E79ACDF-0472-4BCB-9385-C3AA8E4B7A7F}" destId="{4B2BF09B-96BA-4416-93F9-66A86DF0ACF7}" srcOrd="1" destOrd="0" parTransId="{5EAE5777-E1EA-450B-894A-782A71AFC114}" sibTransId="{66C6BC7B-FDD7-49DA-AC5B-755E441EE91D}"/>
    <dgm:cxn modelId="{B7587A72-DBA0-4B2B-9085-BA4303B2DBAD}" type="presOf" srcId="{DF4C5B40-BA98-4461-9EAD-89A96BEECE12}" destId="{926E2C3D-1DF9-4970-A562-F52052960C3B}" srcOrd="0" destOrd="0" presId="urn:microsoft.com/office/officeart/2008/layout/VerticalAccentList"/>
    <dgm:cxn modelId="{E8A4C878-524A-41CC-8954-C128F8FAD7A4}" type="presOf" srcId="{35A8D48E-62E0-4088-85F0-1D08F3D12312}" destId="{22D16BB5-D2C8-4FD3-9173-8C378F73EF93}" srcOrd="0" destOrd="0" presId="urn:microsoft.com/office/officeart/2008/layout/VerticalAccentList"/>
    <dgm:cxn modelId="{A2B7338C-AA8C-4EC6-9996-9527FAB387E2}" srcId="{9E79ACDF-0472-4BCB-9385-C3AA8E4B7A7F}" destId="{35A8D48E-62E0-4088-85F0-1D08F3D12312}" srcOrd="3" destOrd="0" parTransId="{C05D58E0-F78C-40CA-9663-C256BCD6C463}" sibTransId="{44D41D66-DB5B-41C7-85B9-BEF49B8DC6F0}"/>
    <dgm:cxn modelId="{59002CA0-012A-4FF2-B07E-5F93723D09B6}" type="presOf" srcId="{4B2BF09B-96BA-4416-93F9-66A86DF0ACF7}" destId="{598FAFF4-B166-42EE-95C5-DF72E13E1F56}" srcOrd="0" destOrd="0" presId="urn:microsoft.com/office/officeart/2008/layout/VerticalAccentList"/>
    <dgm:cxn modelId="{846E450A-25CB-4DEA-AEB5-06055E9B951E}" type="presParOf" srcId="{6AB8A95C-18D5-4E8E-B275-9811A5DDE1B5}" destId="{91D326DF-D0E7-498D-85B3-407D9FC062E9}" srcOrd="0" destOrd="0" presId="urn:microsoft.com/office/officeart/2008/layout/VerticalAccentList"/>
    <dgm:cxn modelId="{73CF1FCF-9F13-4BA8-B235-5BFF0F35801D}" type="presParOf" srcId="{91D326DF-D0E7-498D-85B3-407D9FC062E9}" destId="{FE96C367-64AC-4028-837A-69C328D98A74}" srcOrd="0" destOrd="0" presId="urn:microsoft.com/office/officeart/2008/layout/VerticalAccentList"/>
    <dgm:cxn modelId="{28724CB6-C46D-426C-8CFE-9E147DFEC27B}" type="presParOf" srcId="{6AB8A95C-18D5-4E8E-B275-9811A5DDE1B5}" destId="{DD680423-5414-4FEB-928B-23EB3A68D68D}" srcOrd="1" destOrd="0" presId="urn:microsoft.com/office/officeart/2008/layout/VerticalAccentList"/>
    <dgm:cxn modelId="{310C9C58-ED63-47FC-8189-D76C7F2AECAA}" type="presParOf" srcId="{DD680423-5414-4FEB-928B-23EB3A68D68D}" destId="{DB4EF221-46AF-48D4-95D9-588D26E1F108}" srcOrd="0" destOrd="0" presId="urn:microsoft.com/office/officeart/2008/layout/VerticalAccentList"/>
    <dgm:cxn modelId="{3B3DD722-6CB5-4B4B-ADFD-C8B15BBCE821}" type="presParOf" srcId="{DD680423-5414-4FEB-928B-23EB3A68D68D}" destId="{4A5E0AC5-D987-46A2-89C8-145897E58832}" srcOrd="1" destOrd="0" presId="urn:microsoft.com/office/officeart/2008/layout/VerticalAccentList"/>
    <dgm:cxn modelId="{3357D8D7-5091-49A0-96D3-A28D60437FAB}" type="presParOf" srcId="{DD680423-5414-4FEB-928B-23EB3A68D68D}" destId="{CC5AB0E5-301A-443E-861D-81FF6CD724C7}" srcOrd="2" destOrd="0" presId="urn:microsoft.com/office/officeart/2008/layout/VerticalAccentList"/>
    <dgm:cxn modelId="{4650DA47-1131-4952-A935-AE952A6E47B2}" type="presParOf" srcId="{DD680423-5414-4FEB-928B-23EB3A68D68D}" destId="{97A61F0A-B6B0-4982-B42D-C5E13897878C}" srcOrd="3" destOrd="0" presId="urn:microsoft.com/office/officeart/2008/layout/VerticalAccentList"/>
    <dgm:cxn modelId="{B4554410-F7CE-4DAB-B9A0-C46589C08C54}" type="presParOf" srcId="{DD680423-5414-4FEB-928B-23EB3A68D68D}" destId="{D1C5F549-494C-4D60-832C-FB999499CB21}" srcOrd="4" destOrd="0" presId="urn:microsoft.com/office/officeart/2008/layout/VerticalAccentList"/>
    <dgm:cxn modelId="{BCADE74D-C81F-41E5-B6F3-27F4B8D09975}" type="presParOf" srcId="{DD680423-5414-4FEB-928B-23EB3A68D68D}" destId="{DB1FCD50-ED17-413E-9416-0829CF004CDE}" srcOrd="5" destOrd="0" presId="urn:microsoft.com/office/officeart/2008/layout/VerticalAccentList"/>
    <dgm:cxn modelId="{FC0F0A49-7B74-48AF-A28F-4D683BB063F8}" type="presParOf" srcId="{DD680423-5414-4FEB-928B-23EB3A68D68D}" destId="{2376FECF-BC5D-4885-AF69-076298F04BAB}" srcOrd="6" destOrd="0" presId="urn:microsoft.com/office/officeart/2008/layout/VerticalAccentList"/>
    <dgm:cxn modelId="{DA499C3D-29C1-4409-BB70-AA2D17102BB5}" type="presParOf" srcId="{6AB8A95C-18D5-4E8E-B275-9811A5DDE1B5}" destId="{5490002F-A03E-44EA-8E6C-B74B56F5BCB5}" srcOrd="2" destOrd="0" presId="urn:microsoft.com/office/officeart/2008/layout/VerticalAccentList"/>
    <dgm:cxn modelId="{2E5A9577-D2FD-4C46-A345-1663837BFEFE}" type="presParOf" srcId="{6AB8A95C-18D5-4E8E-B275-9811A5DDE1B5}" destId="{DC08AB1A-9A1E-42F9-9112-B47E9EFDA7FF}" srcOrd="3" destOrd="0" presId="urn:microsoft.com/office/officeart/2008/layout/VerticalAccentList"/>
    <dgm:cxn modelId="{B5A27193-866A-41C5-8B80-2DD2640CA93E}" type="presParOf" srcId="{DC08AB1A-9A1E-42F9-9112-B47E9EFDA7FF}" destId="{598FAFF4-B166-42EE-95C5-DF72E13E1F56}" srcOrd="0" destOrd="0" presId="urn:microsoft.com/office/officeart/2008/layout/VerticalAccentList"/>
    <dgm:cxn modelId="{EF7DC85C-A64A-4B60-997C-F4F82B27835F}" type="presParOf" srcId="{6AB8A95C-18D5-4E8E-B275-9811A5DDE1B5}" destId="{D2146495-2854-48A8-B2A1-009EE2145A9E}" srcOrd="4" destOrd="0" presId="urn:microsoft.com/office/officeart/2008/layout/VerticalAccentList"/>
    <dgm:cxn modelId="{4E27BDD6-4847-4E6A-8682-0BDCF6B0E023}" type="presParOf" srcId="{D2146495-2854-48A8-B2A1-009EE2145A9E}" destId="{62F19546-9832-4179-886E-08274F32ED46}" srcOrd="0" destOrd="0" presId="urn:microsoft.com/office/officeart/2008/layout/VerticalAccentList"/>
    <dgm:cxn modelId="{E7F090DB-BD7B-449B-AE20-7EF5B005C553}" type="presParOf" srcId="{D2146495-2854-48A8-B2A1-009EE2145A9E}" destId="{B898AAAF-D579-4749-8A5A-C7E8F79FC621}" srcOrd="1" destOrd="0" presId="urn:microsoft.com/office/officeart/2008/layout/VerticalAccentList"/>
    <dgm:cxn modelId="{94CB1F60-10E0-41D0-B64B-944C3D5930B3}" type="presParOf" srcId="{D2146495-2854-48A8-B2A1-009EE2145A9E}" destId="{A69B8A66-37BB-4266-A1B1-50AB0322623A}" srcOrd="2" destOrd="0" presId="urn:microsoft.com/office/officeart/2008/layout/VerticalAccentList"/>
    <dgm:cxn modelId="{1500B37A-A94B-4273-B5B3-E497B295E659}" type="presParOf" srcId="{D2146495-2854-48A8-B2A1-009EE2145A9E}" destId="{BD2B6CED-D14B-4341-A3B6-65C7C2E0C9E5}" srcOrd="3" destOrd="0" presId="urn:microsoft.com/office/officeart/2008/layout/VerticalAccentList"/>
    <dgm:cxn modelId="{BA7D33E2-CA92-4074-B05B-31972DA4AC83}" type="presParOf" srcId="{D2146495-2854-48A8-B2A1-009EE2145A9E}" destId="{67155491-DAE6-4DD4-A122-5669278AA9E4}" srcOrd="4" destOrd="0" presId="urn:microsoft.com/office/officeart/2008/layout/VerticalAccentList"/>
    <dgm:cxn modelId="{586B129E-91F5-40BC-9D5E-1E6C9DBCE1EC}" type="presParOf" srcId="{D2146495-2854-48A8-B2A1-009EE2145A9E}" destId="{636863A1-F3F1-4C72-B3E8-61BC15298FE2}" srcOrd="5" destOrd="0" presId="urn:microsoft.com/office/officeart/2008/layout/VerticalAccentList"/>
    <dgm:cxn modelId="{E7F867FE-6109-4E36-91F5-669479E5FCD0}" type="presParOf" srcId="{D2146495-2854-48A8-B2A1-009EE2145A9E}" destId="{ADC94037-80A8-4692-8342-098FB8FC740A}" srcOrd="6" destOrd="0" presId="urn:microsoft.com/office/officeart/2008/layout/VerticalAccentList"/>
    <dgm:cxn modelId="{5083F357-640E-46CB-AF56-515A6AED6A66}" type="presParOf" srcId="{6AB8A95C-18D5-4E8E-B275-9811A5DDE1B5}" destId="{E18CDC0D-C5D3-4107-A3DB-81BF87B73EF4}" srcOrd="5" destOrd="0" presId="urn:microsoft.com/office/officeart/2008/layout/VerticalAccentList"/>
    <dgm:cxn modelId="{9DE35C7D-4FF8-4195-86EE-627605C5CBA8}" type="presParOf" srcId="{6AB8A95C-18D5-4E8E-B275-9811A5DDE1B5}" destId="{B36ACB9F-6A1C-4021-A6E4-64B3553A63ED}" srcOrd="6" destOrd="0" presId="urn:microsoft.com/office/officeart/2008/layout/VerticalAccentList"/>
    <dgm:cxn modelId="{A580E8C1-7409-4512-8CE1-C5100C4E7697}" type="presParOf" srcId="{B36ACB9F-6A1C-4021-A6E4-64B3553A63ED}" destId="{926E2C3D-1DF9-4970-A562-F52052960C3B}" srcOrd="0" destOrd="0" presId="urn:microsoft.com/office/officeart/2008/layout/VerticalAccentList"/>
    <dgm:cxn modelId="{48BDA43E-6E8B-4744-910D-455F0C0E8602}" type="presParOf" srcId="{6AB8A95C-18D5-4E8E-B275-9811A5DDE1B5}" destId="{2E01E0C0-53DB-4B2E-99F6-D46EB4ED50B8}" srcOrd="7" destOrd="0" presId="urn:microsoft.com/office/officeart/2008/layout/VerticalAccentList"/>
    <dgm:cxn modelId="{B639EEB9-17AA-4866-8719-6B7F416E08A5}" type="presParOf" srcId="{2E01E0C0-53DB-4B2E-99F6-D46EB4ED50B8}" destId="{9B87F3C6-27F4-4F6F-98F3-9684FF07B965}" srcOrd="0" destOrd="0" presId="urn:microsoft.com/office/officeart/2008/layout/VerticalAccentList"/>
    <dgm:cxn modelId="{BFE3A682-EB57-43E8-8AA1-DAACE0070DD4}" type="presParOf" srcId="{2E01E0C0-53DB-4B2E-99F6-D46EB4ED50B8}" destId="{51188A57-D4F1-44EA-855F-7A2677DB8B7E}" srcOrd="1" destOrd="0" presId="urn:microsoft.com/office/officeart/2008/layout/VerticalAccentList"/>
    <dgm:cxn modelId="{31C685A4-97E5-41F7-9EBE-63E0150DF500}" type="presParOf" srcId="{2E01E0C0-53DB-4B2E-99F6-D46EB4ED50B8}" destId="{762FA5B1-AAD6-4F1D-A552-0CA90237B8D7}" srcOrd="2" destOrd="0" presId="urn:microsoft.com/office/officeart/2008/layout/VerticalAccentList"/>
    <dgm:cxn modelId="{7243FB93-C4FD-421F-B738-3C79BA89B50C}" type="presParOf" srcId="{2E01E0C0-53DB-4B2E-99F6-D46EB4ED50B8}" destId="{09D45586-931A-4F0E-8E0C-9923C28A9B51}" srcOrd="3" destOrd="0" presId="urn:microsoft.com/office/officeart/2008/layout/VerticalAccentList"/>
    <dgm:cxn modelId="{8585C878-7E19-47E1-A478-6FCDAD96A20D}" type="presParOf" srcId="{2E01E0C0-53DB-4B2E-99F6-D46EB4ED50B8}" destId="{ACD4B02D-00E1-4812-9A8A-F4E5AEC3975D}" srcOrd="4" destOrd="0" presId="urn:microsoft.com/office/officeart/2008/layout/VerticalAccentList"/>
    <dgm:cxn modelId="{9FACB0B0-173A-4353-B742-B2F25259588A}" type="presParOf" srcId="{2E01E0C0-53DB-4B2E-99F6-D46EB4ED50B8}" destId="{65816D5C-052E-4E38-ACF1-0EAA6BA738D3}" srcOrd="5" destOrd="0" presId="urn:microsoft.com/office/officeart/2008/layout/VerticalAccentList"/>
    <dgm:cxn modelId="{441E663A-F9BC-41B1-BF8F-F7215A69AB06}" type="presParOf" srcId="{2E01E0C0-53DB-4B2E-99F6-D46EB4ED50B8}" destId="{30BD4F8C-53C1-4733-8088-4DEA98EC1627}" srcOrd="6" destOrd="0" presId="urn:microsoft.com/office/officeart/2008/layout/VerticalAccentList"/>
    <dgm:cxn modelId="{DB8377F8-E05E-448D-882B-FC6E80DB78AA}" type="presParOf" srcId="{6AB8A95C-18D5-4E8E-B275-9811A5DDE1B5}" destId="{159E9986-3CEC-495F-AD13-8C25964C4B2C}" srcOrd="8" destOrd="0" presId="urn:microsoft.com/office/officeart/2008/layout/VerticalAccentList"/>
    <dgm:cxn modelId="{441C618A-7FC6-4552-87A0-24B4FB43D1D1}" type="presParOf" srcId="{6AB8A95C-18D5-4E8E-B275-9811A5DDE1B5}" destId="{474376F7-DF10-4C9B-B399-4A6EF1EE401B}" srcOrd="9" destOrd="0" presId="urn:microsoft.com/office/officeart/2008/layout/VerticalAccentList"/>
    <dgm:cxn modelId="{BE17AD56-2854-4A59-AE3F-A97F116D3FF6}" type="presParOf" srcId="{474376F7-DF10-4C9B-B399-4A6EF1EE401B}" destId="{22D16BB5-D2C8-4FD3-9173-8C378F73EF93}" srcOrd="0" destOrd="0" presId="urn:microsoft.com/office/officeart/2008/layout/VerticalAccentList"/>
    <dgm:cxn modelId="{8A9381F6-6329-4744-A1A0-91495C550057}" type="presParOf" srcId="{6AB8A95C-18D5-4E8E-B275-9811A5DDE1B5}" destId="{DCF3B715-F996-4190-A3E6-E2193963CD66}" srcOrd="10" destOrd="0" presId="urn:microsoft.com/office/officeart/2008/layout/VerticalAccentList"/>
    <dgm:cxn modelId="{41F51061-2661-4593-8E59-143AB3C14AC1}" type="presParOf" srcId="{DCF3B715-F996-4190-A3E6-E2193963CD66}" destId="{DE006499-8AC1-4EF1-86F2-3CEE2697DE1C}" srcOrd="0" destOrd="0" presId="urn:microsoft.com/office/officeart/2008/layout/VerticalAccentList"/>
    <dgm:cxn modelId="{6C19D3FC-789B-4B2F-93C5-F5E3235A97BE}" type="presParOf" srcId="{DCF3B715-F996-4190-A3E6-E2193963CD66}" destId="{E12BD59C-494F-43F1-A51F-9F8E19D2F867}" srcOrd="1" destOrd="0" presId="urn:microsoft.com/office/officeart/2008/layout/VerticalAccentList"/>
    <dgm:cxn modelId="{913EAE3E-4D25-4598-B1D3-90754FB27140}" type="presParOf" srcId="{DCF3B715-F996-4190-A3E6-E2193963CD66}" destId="{9B91CA8E-EDEA-4943-A61E-1D18F20FDDFE}" srcOrd="2" destOrd="0" presId="urn:microsoft.com/office/officeart/2008/layout/VerticalAccentList"/>
    <dgm:cxn modelId="{4A499B87-1AA9-4AC5-90D0-A1875886E220}" type="presParOf" srcId="{DCF3B715-F996-4190-A3E6-E2193963CD66}" destId="{A8258E5C-456C-4905-895F-51E41410EB8A}" srcOrd="3" destOrd="0" presId="urn:microsoft.com/office/officeart/2008/layout/VerticalAccentList"/>
    <dgm:cxn modelId="{9E3F7697-21E6-41DD-948B-2BB79799ADCA}" type="presParOf" srcId="{DCF3B715-F996-4190-A3E6-E2193963CD66}" destId="{B3BBFC78-5FD4-428E-BBFB-12EBED8E2298}" srcOrd="4" destOrd="0" presId="urn:microsoft.com/office/officeart/2008/layout/VerticalAccentList"/>
    <dgm:cxn modelId="{E9C4BB60-D0BD-476F-9F35-F4D1F46070BC}" type="presParOf" srcId="{DCF3B715-F996-4190-A3E6-E2193963CD66}" destId="{0F9D3B45-AE38-482E-9E00-969F0F603D84}" srcOrd="5" destOrd="0" presId="urn:microsoft.com/office/officeart/2008/layout/VerticalAccentList"/>
    <dgm:cxn modelId="{F0F3EB34-6EC9-4A4E-AB8D-AC4F025B54F2}" type="presParOf" srcId="{DCF3B715-F996-4190-A3E6-E2193963CD66}" destId="{6C8B839B-74AB-4990-9E08-778255125E8B}"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AA4B15-4205-48B6-99CE-DB7B29602CC9}" type="doc">
      <dgm:prSet loTypeId="urn:microsoft.com/office/officeart/2005/8/layout/default" loCatId="list" qsTypeId="urn:microsoft.com/office/officeart/2005/8/quickstyle/simple1" qsCatId="simple" csTypeId="urn:microsoft.com/office/officeart/2005/8/colors/colorful4" csCatId="colorful"/>
      <dgm:spPr/>
      <dgm:t>
        <a:bodyPr/>
        <a:lstStyle/>
        <a:p>
          <a:endParaRPr lang="en-US"/>
        </a:p>
      </dgm:t>
    </dgm:pt>
    <dgm:pt modelId="{7C2A1E76-BC64-4BE7-95AA-846F3AECE473}">
      <dgm:prSet custT="1"/>
      <dgm:spPr/>
      <dgm:t>
        <a:bodyPr/>
        <a:lstStyle/>
        <a:p>
          <a:r>
            <a:rPr lang="en-US" sz="2400" dirty="0"/>
            <a:t>Kinetic Sand</a:t>
          </a:r>
        </a:p>
      </dgm:t>
    </dgm:pt>
    <dgm:pt modelId="{492A1906-0933-4954-B4ED-7D57BCC8B05B}" type="parTrans" cxnId="{1AC07927-275C-41F4-A0FA-AF0A27DF5C6B}">
      <dgm:prSet/>
      <dgm:spPr/>
      <dgm:t>
        <a:bodyPr/>
        <a:lstStyle/>
        <a:p>
          <a:endParaRPr lang="en-US"/>
        </a:p>
      </dgm:t>
    </dgm:pt>
    <dgm:pt modelId="{44CB4DA7-A84C-47CE-9DEA-67EDCDAE2508}" type="sibTrans" cxnId="{1AC07927-275C-41F4-A0FA-AF0A27DF5C6B}">
      <dgm:prSet/>
      <dgm:spPr/>
      <dgm:t>
        <a:bodyPr/>
        <a:lstStyle/>
        <a:p>
          <a:endParaRPr lang="en-US"/>
        </a:p>
      </dgm:t>
    </dgm:pt>
    <dgm:pt modelId="{52BA1ACB-A41B-4D43-81B0-C025DF814BA6}">
      <dgm:prSet custT="1"/>
      <dgm:spPr/>
      <dgm:t>
        <a:bodyPr/>
        <a:lstStyle/>
        <a:p>
          <a:r>
            <a:rPr lang="en-US" sz="2400" dirty="0"/>
            <a:t>Playdoh</a:t>
          </a:r>
        </a:p>
      </dgm:t>
    </dgm:pt>
    <dgm:pt modelId="{53D615E9-9E20-4266-A3EC-120F36D528EB}" type="parTrans" cxnId="{FDB19A6D-B72B-4EDF-BAC5-966C2622CE75}">
      <dgm:prSet/>
      <dgm:spPr/>
      <dgm:t>
        <a:bodyPr/>
        <a:lstStyle/>
        <a:p>
          <a:endParaRPr lang="en-US"/>
        </a:p>
      </dgm:t>
    </dgm:pt>
    <dgm:pt modelId="{93C1B734-AF92-4F71-88FA-9B214090B7F8}" type="sibTrans" cxnId="{FDB19A6D-B72B-4EDF-BAC5-966C2622CE75}">
      <dgm:prSet/>
      <dgm:spPr/>
      <dgm:t>
        <a:bodyPr/>
        <a:lstStyle/>
        <a:p>
          <a:endParaRPr lang="en-US"/>
        </a:p>
      </dgm:t>
    </dgm:pt>
    <dgm:pt modelId="{90F58CE5-B303-41B9-B5A6-E24C7F57A932}">
      <dgm:prSet custT="1"/>
      <dgm:spPr/>
      <dgm:t>
        <a:bodyPr/>
        <a:lstStyle/>
        <a:p>
          <a:r>
            <a:rPr lang="en-US" sz="2400" dirty="0"/>
            <a:t>Jumping to a song</a:t>
          </a:r>
        </a:p>
      </dgm:t>
    </dgm:pt>
    <dgm:pt modelId="{0E0ECD31-38D4-47A8-87BB-C8C3DDF675CB}" type="parTrans" cxnId="{29537934-72A5-4163-8C6D-491D7025CA4D}">
      <dgm:prSet/>
      <dgm:spPr/>
      <dgm:t>
        <a:bodyPr/>
        <a:lstStyle/>
        <a:p>
          <a:endParaRPr lang="en-US"/>
        </a:p>
      </dgm:t>
    </dgm:pt>
    <dgm:pt modelId="{FB0C454B-B097-485C-AFD4-682A215A0B34}" type="sibTrans" cxnId="{29537934-72A5-4163-8C6D-491D7025CA4D}">
      <dgm:prSet/>
      <dgm:spPr/>
      <dgm:t>
        <a:bodyPr/>
        <a:lstStyle/>
        <a:p>
          <a:endParaRPr lang="en-US"/>
        </a:p>
      </dgm:t>
    </dgm:pt>
    <dgm:pt modelId="{6978C3B8-2F7D-4F8D-A40A-1DAC3A59543E}">
      <dgm:prSet custT="1"/>
      <dgm:spPr/>
      <dgm:t>
        <a:bodyPr/>
        <a:lstStyle/>
        <a:p>
          <a:r>
            <a:rPr lang="en-US" sz="2400" dirty="0"/>
            <a:t>Busy Boards</a:t>
          </a:r>
        </a:p>
      </dgm:t>
    </dgm:pt>
    <dgm:pt modelId="{05459029-E21B-4716-A054-D65614A4F472}" type="parTrans" cxnId="{890F325F-CE34-44E3-A4AC-D44BF08A922E}">
      <dgm:prSet/>
      <dgm:spPr/>
      <dgm:t>
        <a:bodyPr/>
        <a:lstStyle/>
        <a:p>
          <a:endParaRPr lang="en-US"/>
        </a:p>
      </dgm:t>
    </dgm:pt>
    <dgm:pt modelId="{1BAB77DC-7C1F-4040-B80D-77D438734E3C}" type="sibTrans" cxnId="{890F325F-CE34-44E3-A4AC-D44BF08A922E}">
      <dgm:prSet/>
      <dgm:spPr/>
      <dgm:t>
        <a:bodyPr/>
        <a:lstStyle/>
        <a:p>
          <a:endParaRPr lang="en-US"/>
        </a:p>
      </dgm:t>
    </dgm:pt>
    <dgm:pt modelId="{3FCB2E27-ED7D-42A3-96DE-EE60569A77A8}">
      <dgm:prSet custT="1"/>
      <dgm:spPr/>
      <dgm:t>
        <a:bodyPr/>
        <a:lstStyle/>
        <a:p>
          <a:r>
            <a:rPr lang="en-US" sz="2400" dirty="0"/>
            <a:t>Dumping Bins </a:t>
          </a:r>
        </a:p>
      </dgm:t>
    </dgm:pt>
    <dgm:pt modelId="{3F69E32C-26A7-4267-9B2E-7A701EB5FCC2}" type="parTrans" cxnId="{1E6AE309-C75C-4EEE-AA5B-826F1CDD5DE3}">
      <dgm:prSet/>
      <dgm:spPr/>
      <dgm:t>
        <a:bodyPr/>
        <a:lstStyle/>
        <a:p>
          <a:endParaRPr lang="en-US"/>
        </a:p>
      </dgm:t>
    </dgm:pt>
    <dgm:pt modelId="{52F04C30-E3EF-4AAB-82CE-71AA8B02119F}" type="sibTrans" cxnId="{1E6AE309-C75C-4EEE-AA5B-826F1CDD5DE3}">
      <dgm:prSet/>
      <dgm:spPr/>
      <dgm:t>
        <a:bodyPr/>
        <a:lstStyle/>
        <a:p>
          <a:endParaRPr lang="en-US"/>
        </a:p>
      </dgm:t>
    </dgm:pt>
    <dgm:pt modelId="{EDA3908A-D8E0-429D-BACB-57B0F770B085}" type="pres">
      <dgm:prSet presAssocID="{8CAA4B15-4205-48B6-99CE-DB7B29602CC9}" presName="diagram" presStyleCnt="0">
        <dgm:presLayoutVars>
          <dgm:dir/>
          <dgm:resizeHandles val="exact"/>
        </dgm:presLayoutVars>
      </dgm:prSet>
      <dgm:spPr/>
    </dgm:pt>
    <dgm:pt modelId="{122580E5-5951-43F0-B05B-86C26CF4603A}" type="pres">
      <dgm:prSet presAssocID="{7C2A1E76-BC64-4BE7-95AA-846F3AECE473}" presName="node" presStyleLbl="node1" presStyleIdx="0" presStyleCnt="5">
        <dgm:presLayoutVars>
          <dgm:bulletEnabled val="1"/>
        </dgm:presLayoutVars>
      </dgm:prSet>
      <dgm:spPr/>
    </dgm:pt>
    <dgm:pt modelId="{3EFE746B-1A63-4A43-A1E3-72741C930835}" type="pres">
      <dgm:prSet presAssocID="{44CB4DA7-A84C-47CE-9DEA-67EDCDAE2508}" presName="sibTrans" presStyleCnt="0"/>
      <dgm:spPr/>
    </dgm:pt>
    <dgm:pt modelId="{70BCF371-BBB1-414E-B8EF-16DD167196DA}" type="pres">
      <dgm:prSet presAssocID="{52BA1ACB-A41B-4D43-81B0-C025DF814BA6}" presName="node" presStyleLbl="node1" presStyleIdx="1" presStyleCnt="5">
        <dgm:presLayoutVars>
          <dgm:bulletEnabled val="1"/>
        </dgm:presLayoutVars>
      </dgm:prSet>
      <dgm:spPr/>
    </dgm:pt>
    <dgm:pt modelId="{53FFD4BE-434D-4DC4-82A9-88B4D5AB7D3C}" type="pres">
      <dgm:prSet presAssocID="{93C1B734-AF92-4F71-88FA-9B214090B7F8}" presName="sibTrans" presStyleCnt="0"/>
      <dgm:spPr/>
    </dgm:pt>
    <dgm:pt modelId="{D200D417-3D7F-43CA-8666-83466DF718F7}" type="pres">
      <dgm:prSet presAssocID="{90F58CE5-B303-41B9-B5A6-E24C7F57A932}" presName="node" presStyleLbl="node1" presStyleIdx="2" presStyleCnt="5">
        <dgm:presLayoutVars>
          <dgm:bulletEnabled val="1"/>
        </dgm:presLayoutVars>
      </dgm:prSet>
      <dgm:spPr/>
    </dgm:pt>
    <dgm:pt modelId="{F63D4ABA-D803-4334-8180-E67E2F0EF57D}" type="pres">
      <dgm:prSet presAssocID="{FB0C454B-B097-485C-AFD4-682A215A0B34}" presName="sibTrans" presStyleCnt="0"/>
      <dgm:spPr/>
    </dgm:pt>
    <dgm:pt modelId="{62F287D9-78B8-434C-BE4E-12543ED45928}" type="pres">
      <dgm:prSet presAssocID="{6978C3B8-2F7D-4F8D-A40A-1DAC3A59543E}" presName="node" presStyleLbl="node1" presStyleIdx="3" presStyleCnt="5">
        <dgm:presLayoutVars>
          <dgm:bulletEnabled val="1"/>
        </dgm:presLayoutVars>
      </dgm:prSet>
      <dgm:spPr/>
    </dgm:pt>
    <dgm:pt modelId="{443775E1-BF9F-47FD-85FC-D9C93A8F4B52}" type="pres">
      <dgm:prSet presAssocID="{1BAB77DC-7C1F-4040-B80D-77D438734E3C}" presName="sibTrans" presStyleCnt="0"/>
      <dgm:spPr/>
    </dgm:pt>
    <dgm:pt modelId="{BDF63C2E-E374-41D0-883E-FD5FD3DAC1E6}" type="pres">
      <dgm:prSet presAssocID="{3FCB2E27-ED7D-42A3-96DE-EE60569A77A8}" presName="node" presStyleLbl="node1" presStyleIdx="4" presStyleCnt="5">
        <dgm:presLayoutVars>
          <dgm:bulletEnabled val="1"/>
        </dgm:presLayoutVars>
      </dgm:prSet>
      <dgm:spPr/>
    </dgm:pt>
  </dgm:ptLst>
  <dgm:cxnLst>
    <dgm:cxn modelId="{1E6AE309-C75C-4EEE-AA5B-826F1CDD5DE3}" srcId="{8CAA4B15-4205-48B6-99CE-DB7B29602CC9}" destId="{3FCB2E27-ED7D-42A3-96DE-EE60569A77A8}" srcOrd="4" destOrd="0" parTransId="{3F69E32C-26A7-4267-9B2E-7A701EB5FCC2}" sibTransId="{52F04C30-E3EF-4AAB-82CE-71AA8B02119F}"/>
    <dgm:cxn modelId="{BDDF431C-7D63-45EC-868B-87D0BE5DF11A}" type="presOf" srcId="{90F58CE5-B303-41B9-B5A6-E24C7F57A932}" destId="{D200D417-3D7F-43CA-8666-83466DF718F7}" srcOrd="0" destOrd="0" presId="urn:microsoft.com/office/officeart/2005/8/layout/default"/>
    <dgm:cxn modelId="{1AC07927-275C-41F4-A0FA-AF0A27DF5C6B}" srcId="{8CAA4B15-4205-48B6-99CE-DB7B29602CC9}" destId="{7C2A1E76-BC64-4BE7-95AA-846F3AECE473}" srcOrd="0" destOrd="0" parTransId="{492A1906-0933-4954-B4ED-7D57BCC8B05B}" sibTransId="{44CB4DA7-A84C-47CE-9DEA-67EDCDAE2508}"/>
    <dgm:cxn modelId="{29537934-72A5-4163-8C6D-491D7025CA4D}" srcId="{8CAA4B15-4205-48B6-99CE-DB7B29602CC9}" destId="{90F58CE5-B303-41B9-B5A6-E24C7F57A932}" srcOrd="2" destOrd="0" parTransId="{0E0ECD31-38D4-47A8-87BB-C8C3DDF675CB}" sibTransId="{FB0C454B-B097-485C-AFD4-682A215A0B34}"/>
    <dgm:cxn modelId="{890F325F-CE34-44E3-A4AC-D44BF08A922E}" srcId="{8CAA4B15-4205-48B6-99CE-DB7B29602CC9}" destId="{6978C3B8-2F7D-4F8D-A40A-1DAC3A59543E}" srcOrd="3" destOrd="0" parTransId="{05459029-E21B-4716-A054-D65614A4F472}" sibTransId="{1BAB77DC-7C1F-4040-B80D-77D438734E3C}"/>
    <dgm:cxn modelId="{FDB19A6D-B72B-4EDF-BAC5-966C2622CE75}" srcId="{8CAA4B15-4205-48B6-99CE-DB7B29602CC9}" destId="{52BA1ACB-A41B-4D43-81B0-C025DF814BA6}" srcOrd="1" destOrd="0" parTransId="{53D615E9-9E20-4266-A3EC-120F36D528EB}" sibTransId="{93C1B734-AF92-4F71-88FA-9B214090B7F8}"/>
    <dgm:cxn modelId="{05549080-3095-4A30-AF27-FF422F31BE3B}" type="presOf" srcId="{6978C3B8-2F7D-4F8D-A40A-1DAC3A59543E}" destId="{62F287D9-78B8-434C-BE4E-12543ED45928}" srcOrd="0" destOrd="0" presId="urn:microsoft.com/office/officeart/2005/8/layout/default"/>
    <dgm:cxn modelId="{F88EC5AE-AEA9-4ED2-8024-1D5AD8EF46BB}" type="presOf" srcId="{52BA1ACB-A41B-4D43-81B0-C025DF814BA6}" destId="{70BCF371-BBB1-414E-B8EF-16DD167196DA}" srcOrd="0" destOrd="0" presId="urn:microsoft.com/office/officeart/2005/8/layout/default"/>
    <dgm:cxn modelId="{B8A6BCC6-B4B1-4D37-82E6-FCA2720B8D6A}" type="presOf" srcId="{7C2A1E76-BC64-4BE7-95AA-846F3AECE473}" destId="{122580E5-5951-43F0-B05B-86C26CF4603A}" srcOrd="0" destOrd="0" presId="urn:microsoft.com/office/officeart/2005/8/layout/default"/>
    <dgm:cxn modelId="{15C0A2D6-0E9D-4E10-96DA-B87F6820C2E9}" type="presOf" srcId="{3FCB2E27-ED7D-42A3-96DE-EE60569A77A8}" destId="{BDF63C2E-E374-41D0-883E-FD5FD3DAC1E6}" srcOrd="0" destOrd="0" presId="urn:microsoft.com/office/officeart/2005/8/layout/default"/>
    <dgm:cxn modelId="{FF1922EB-79D0-4553-B947-BA8F1458E1D3}" type="presOf" srcId="{8CAA4B15-4205-48B6-99CE-DB7B29602CC9}" destId="{EDA3908A-D8E0-429D-BACB-57B0F770B085}" srcOrd="0" destOrd="0" presId="urn:microsoft.com/office/officeart/2005/8/layout/default"/>
    <dgm:cxn modelId="{CECDC6A1-A8C2-4B04-A57E-01A7F98518A9}" type="presParOf" srcId="{EDA3908A-D8E0-429D-BACB-57B0F770B085}" destId="{122580E5-5951-43F0-B05B-86C26CF4603A}" srcOrd="0" destOrd="0" presId="urn:microsoft.com/office/officeart/2005/8/layout/default"/>
    <dgm:cxn modelId="{F2D13754-5445-49D4-BA5F-08681BC7786D}" type="presParOf" srcId="{EDA3908A-D8E0-429D-BACB-57B0F770B085}" destId="{3EFE746B-1A63-4A43-A1E3-72741C930835}" srcOrd="1" destOrd="0" presId="urn:microsoft.com/office/officeart/2005/8/layout/default"/>
    <dgm:cxn modelId="{F0FED825-DB49-46D4-9648-3F7D59AFCA46}" type="presParOf" srcId="{EDA3908A-D8E0-429D-BACB-57B0F770B085}" destId="{70BCF371-BBB1-414E-B8EF-16DD167196DA}" srcOrd="2" destOrd="0" presId="urn:microsoft.com/office/officeart/2005/8/layout/default"/>
    <dgm:cxn modelId="{D2519979-CFC3-4458-B1B7-B974D3CB011C}" type="presParOf" srcId="{EDA3908A-D8E0-429D-BACB-57B0F770B085}" destId="{53FFD4BE-434D-4DC4-82A9-88B4D5AB7D3C}" srcOrd="3" destOrd="0" presId="urn:microsoft.com/office/officeart/2005/8/layout/default"/>
    <dgm:cxn modelId="{4BA0372B-5780-4C17-9147-7C7F00C59392}" type="presParOf" srcId="{EDA3908A-D8E0-429D-BACB-57B0F770B085}" destId="{D200D417-3D7F-43CA-8666-83466DF718F7}" srcOrd="4" destOrd="0" presId="urn:microsoft.com/office/officeart/2005/8/layout/default"/>
    <dgm:cxn modelId="{78B78E71-E9CB-4147-8CA2-3B7337E83DA5}" type="presParOf" srcId="{EDA3908A-D8E0-429D-BACB-57B0F770B085}" destId="{F63D4ABA-D803-4334-8180-E67E2F0EF57D}" srcOrd="5" destOrd="0" presId="urn:microsoft.com/office/officeart/2005/8/layout/default"/>
    <dgm:cxn modelId="{917F5E9F-0D62-4D2B-8471-68067243472F}" type="presParOf" srcId="{EDA3908A-D8E0-429D-BACB-57B0F770B085}" destId="{62F287D9-78B8-434C-BE4E-12543ED45928}" srcOrd="6" destOrd="0" presId="urn:microsoft.com/office/officeart/2005/8/layout/default"/>
    <dgm:cxn modelId="{5085BB52-EBC1-4D24-B789-A05A505939E1}" type="presParOf" srcId="{EDA3908A-D8E0-429D-BACB-57B0F770B085}" destId="{443775E1-BF9F-47FD-85FC-D9C93A8F4B52}" srcOrd="7" destOrd="0" presId="urn:microsoft.com/office/officeart/2005/8/layout/default"/>
    <dgm:cxn modelId="{E8584D18-E467-4CFD-9AB0-01592A7C2E1B}" type="presParOf" srcId="{EDA3908A-D8E0-429D-BACB-57B0F770B085}" destId="{BDF63C2E-E374-41D0-883E-FD5FD3DAC1E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D63FC8-6549-414D-AA35-EE89E017151D}" type="doc">
      <dgm:prSet loTypeId="urn:microsoft.com/office/officeart/2016/7/layout/LinearArrowProcessNumbered" loCatId="process" qsTypeId="urn:microsoft.com/office/officeart/2005/8/quickstyle/simple1" qsCatId="simple" csTypeId="urn:microsoft.com/office/officeart/2005/8/colors/colorful1" csCatId="colorful" phldr="1"/>
      <dgm:spPr/>
      <dgm:t>
        <a:bodyPr/>
        <a:lstStyle/>
        <a:p>
          <a:endParaRPr lang="en-US"/>
        </a:p>
      </dgm:t>
    </dgm:pt>
    <dgm:pt modelId="{3ECFF858-B9AB-42EB-AEB2-CEA75B1F3667}">
      <dgm:prSet custT="1"/>
      <dgm:spPr/>
      <dgm:t>
        <a:bodyPr/>
        <a:lstStyle/>
        <a:p>
          <a:pPr algn="ctr"/>
          <a:endParaRPr lang="en-US" sz="2000" dirty="0"/>
        </a:p>
        <a:p>
          <a:pPr algn="ctr"/>
          <a:r>
            <a:rPr lang="en-US" sz="2000" dirty="0"/>
            <a:t>Reduce Words</a:t>
          </a:r>
        </a:p>
      </dgm:t>
    </dgm:pt>
    <dgm:pt modelId="{1E3464F3-D866-45CA-AB0E-80E1FE06B8D8}" type="parTrans" cxnId="{73AD379F-0129-4D48-B633-54F78A1F4360}">
      <dgm:prSet/>
      <dgm:spPr/>
      <dgm:t>
        <a:bodyPr/>
        <a:lstStyle/>
        <a:p>
          <a:endParaRPr lang="en-US"/>
        </a:p>
      </dgm:t>
    </dgm:pt>
    <dgm:pt modelId="{9C5EEACD-C956-4BF8-8128-A0C356A8AF8F}" type="sibTrans" cxnId="{73AD379F-0129-4D48-B633-54F78A1F4360}">
      <dgm:prSet phldrT="1"/>
      <dgm:spPr/>
      <dgm:t>
        <a:bodyPr/>
        <a:lstStyle/>
        <a:p>
          <a:r>
            <a:rPr lang="en-US" dirty="0"/>
            <a:t>R</a:t>
          </a:r>
        </a:p>
      </dgm:t>
    </dgm:pt>
    <dgm:pt modelId="{31223BD0-8AEE-4FC3-88B1-466BBC5F4BC2}">
      <dgm:prSet custT="1"/>
      <dgm:spPr/>
      <dgm:t>
        <a:bodyPr/>
        <a:lstStyle/>
        <a:p>
          <a:pPr algn="r"/>
          <a:endParaRPr lang="en-US" sz="2000" dirty="0"/>
        </a:p>
        <a:p>
          <a:pPr algn="ctr"/>
          <a:r>
            <a:rPr lang="en-US" sz="2000" dirty="0"/>
            <a:t>Embrace Emotions</a:t>
          </a:r>
        </a:p>
      </dgm:t>
    </dgm:pt>
    <dgm:pt modelId="{26214EE9-7CE1-4664-8268-8D9057C9DCE8}" type="parTrans" cxnId="{BCCA7FF3-A1D4-4B60-95C8-267D0E674BB9}">
      <dgm:prSet/>
      <dgm:spPr/>
      <dgm:t>
        <a:bodyPr/>
        <a:lstStyle/>
        <a:p>
          <a:endParaRPr lang="en-US"/>
        </a:p>
      </dgm:t>
    </dgm:pt>
    <dgm:pt modelId="{D1C1D611-1C38-4061-92C4-B0619A44EE92}" type="sibTrans" cxnId="{BCCA7FF3-A1D4-4B60-95C8-267D0E674BB9}">
      <dgm:prSet phldrT="2"/>
      <dgm:spPr/>
      <dgm:t>
        <a:bodyPr/>
        <a:lstStyle/>
        <a:p>
          <a:r>
            <a:rPr lang="en-US" dirty="0"/>
            <a:t>E</a:t>
          </a:r>
        </a:p>
      </dgm:t>
    </dgm:pt>
    <dgm:pt modelId="{71919EF1-1144-4E70-A3C0-875597AC5279}">
      <dgm:prSet custT="1"/>
      <dgm:spPr/>
      <dgm:t>
        <a:bodyPr/>
        <a:lstStyle/>
        <a:p>
          <a:pPr algn="ctr"/>
          <a:endParaRPr lang="en-US" sz="2000" dirty="0"/>
        </a:p>
        <a:p>
          <a:pPr algn="ctr"/>
          <a:r>
            <a:rPr lang="en-US" sz="2000" dirty="0"/>
            <a:t>Describe Behavior</a:t>
          </a:r>
        </a:p>
      </dgm:t>
    </dgm:pt>
    <dgm:pt modelId="{EE7DDCE7-F4CA-49C9-A5C2-25E776F3C34B}" type="parTrans" cxnId="{F5DCA634-958E-40C5-96EF-BDFC91B9F04E}">
      <dgm:prSet/>
      <dgm:spPr/>
      <dgm:t>
        <a:bodyPr/>
        <a:lstStyle/>
        <a:p>
          <a:endParaRPr lang="en-US"/>
        </a:p>
      </dgm:t>
    </dgm:pt>
    <dgm:pt modelId="{E63DEE94-3C78-4B6D-B82E-1C91AA85618E}" type="sibTrans" cxnId="{F5DCA634-958E-40C5-96EF-BDFC91B9F04E}">
      <dgm:prSet phldrT="3"/>
      <dgm:spPr/>
      <dgm:t>
        <a:bodyPr/>
        <a:lstStyle/>
        <a:p>
          <a:r>
            <a:rPr lang="en-US" dirty="0"/>
            <a:t>D</a:t>
          </a:r>
        </a:p>
      </dgm:t>
    </dgm:pt>
    <dgm:pt modelId="{139A2D4A-E956-440D-B98F-81FB3EFBDD1F}">
      <dgm:prSet custT="1"/>
      <dgm:spPr/>
      <dgm:t>
        <a:bodyPr/>
        <a:lstStyle/>
        <a:p>
          <a:pPr algn="r"/>
          <a:endParaRPr lang="en-US" sz="2000" dirty="0"/>
        </a:p>
        <a:p>
          <a:pPr algn="ctr"/>
          <a:r>
            <a:rPr lang="en-US" sz="2000" dirty="0"/>
            <a:t>Involve Child in Discipline </a:t>
          </a:r>
        </a:p>
      </dgm:t>
    </dgm:pt>
    <dgm:pt modelId="{CF226ADC-A0BE-4FD7-A950-308057DFA903}" type="parTrans" cxnId="{8F2BA890-5D1B-4934-A300-CE44C27FDF5E}">
      <dgm:prSet/>
      <dgm:spPr/>
      <dgm:t>
        <a:bodyPr/>
        <a:lstStyle/>
        <a:p>
          <a:endParaRPr lang="en-US"/>
        </a:p>
      </dgm:t>
    </dgm:pt>
    <dgm:pt modelId="{E531F21B-9EA9-4CB5-B7D5-AF5E0EA5187D}" type="sibTrans" cxnId="{8F2BA890-5D1B-4934-A300-CE44C27FDF5E}">
      <dgm:prSet phldrT="4"/>
      <dgm:spPr/>
      <dgm:t>
        <a:bodyPr/>
        <a:lstStyle/>
        <a:p>
          <a:r>
            <a:rPr lang="en-US" dirty="0"/>
            <a:t>I</a:t>
          </a:r>
        </a:p>
      </dgm:t>
    </dgm:pt>
    <dgm:pt modelId="{80FBAC21-5FCC-4A5F-8386-8C063D4978FB}">
      <dgm:prSet custT="1"/>
      <dgm:spPr/>
      <dgm:t>
        <a:bodyPr/>
        <a:lstStyle/>
        <a:p>
          <a:pPr algn="ctr"/>
          <a:endParaRPr lang="en-US" sz="1800" dirty="0"/>
        </a:p>
        <a:p>
          <a:pPr algn="ctr"/>
          <a:r>
            <a:rPr lang="en-US" sz="2000" dirty="0"/>
            <a:t>Reframe “No” into “Not Yet”</a:t>
          </a:r>
        </a:p>
      </dgm:t>
    </dgm:pt>
    <dgm:pt modelId="{2F886455-A1AE-4D0D-94DA-4356F0FA4341}" type="parTrans" cxnId="{45B83022-9316-4470-BAAB-A1EC26D626D1}">
      <dgm:prSet/>
      <dgm:spPr/>
      <dgm:t>
        <a:bodyPr/>
        <a:lstStyle/>
        <a:p>
          <a:endParaRPr lang="en-US"/>
        </a:p>
      </dgm:t>
    </dgm:pt>
    <dgm:pt modelId="{753BBEFE-27E6-4831-8A9D-532FA7DF6DCE}" type="sibTrans" cxnId="{45B83022-9316-4470-BAAB-A1EC26D626D1}">
      <dgm:prSet phldrT="5"/>
      <dgm:spPr/>
      <dgm:t>
        <a:bodyPr/>
        <a:lstStyle/>
        <a:p>
          <a:r>
            <a:rPr lang="en-US" dirty="0"/>
            <a:t>R</a:t>
          </a:r>
        </a:p>
      </dgm:t>
    </dgm:pt>
    <dgm:pt modelId="{423A5F42-8EEB-4524-8BE8-0C5FDD8A0812}">
      <dgm:prSet custT="1"/>
      <dgm:spPr/>
      <dgm:t>
        <a:bodyPr/>
        <a:lstStyle/>
        <a:p>
          <a:pPr algn="ctr"/>
          <a:endParaRPr lang="en-US" sz="2000" dirty="0"/>
        </a:p>
        <a:p>
          <a:pPr algn="ctr"/>
          <a:r>
            <a:rPr lang="en-US" sz="1800" dirty="0"/>
            <a:t>Emphasize the Positive</a:t>
          </a:r>
        </a:p>
      </dgm:t>
    </dgm:pt>
    <dgm:pt modelId="{F7EF2C72-6B5F-4A8F-8792-ABAA090A2534}" type="parTrans" cxnId="{453DF52B-C540-47F0-9ACE-9E6AE175A138}">
      <dgm:prSet/>
      <dgm:spPr/>
      <dgm:t>
        <a:bodyPr/>
        <a:lstStyle/>
        <a:p>
          <a:endParaRPr lang="en-US"/>
        </a:p>
      </dgm:t>
    </dgm:pt>
    <dgm:pt modelId="{8065B388-32E9-417D-B44B-16FE54206D8C}" type="sibTrans" cxnId="{453DF52B-C540-47F0-9ACE-9E6AE175A138}">
      <dgm:prSet phldrT="6"/>
      <dgm:spPr/>
      <dgm:t>
        <a:bodyPr/>
        <a:lstStyle/>
        <a:p>
          <a:r>
            <a:rPr lang="en-US" dirty="0"/>
            <a:t>E</a:t>
          </a:r>
        </a:p>
      </dgm:t>
    </dgm:pt>
    <dgm:pt modelId="{B1FEDD4B-74FE-4F65-A228-03304ED9716B}">
      <dgm:prSet custT="1"/>
      <dgm:spPr/>
      <dgm:t>
        <a:bodyPr/>
        <a:lstStyle/>
        <a:p>
          <a:pPr algn="r"/>
          <a:endParaRPr lang="en-US" sz="1800" dirty="0"/>
        </a:p>
        <a:p>
          <a:pPr algn="ctr"/>
          <a:r>
            <a:rPr lang="en-US" sz="1800" dirty="0"/>
            <a:t>Creatively Approach Situations</a:t>
          </a:r>
        </a:p>
      </dgm:t>
    </dgm:pt>
    <dgm:pt modelId="{0EACE862-A772-46DD-AF24-A42DDB45BECE}" type="parTrans" cxnId="{426E301C-AD19-414B-B6CC-EACA0DC59984}">
      <dgm:prSet/>
      <dgm:spPr/>
      <dgm:t>
        <a:bodyPr/>
        <a:lstStyle/>
        <a:p>
          <a:endParaRPr lang="en-US"/>
        </a:p>
      </dgm:t>
    </dgm:pt>
    <dgm:pt modelId="{85FE5642-FE88-4443-9796-0D46B6AFB33A}" type="sibTrans" cxnId="{426E301C-AD19-414B-B6CC-EACA0DC59984}">
      <dgm:prSet phldrT="7"/>
      <dgm:spPr/>
      <dgm:t>
        <a:bodyPr/>
        <a:lstStyle/>
        <a:p>
          <a:r>
            <a:rPr lang="en-US" dirty="0"/>
            <a:t>C</a:t>
          </a:r>
        </a:p>
      </dgm:t>
    </dgm:pt>
    <dgm:pt modelId="{E603E247-3A03-4CF6-A092-A7E1DDB2BABE}">
      <dgm:prSet/>
      <dgm:spPr/>
      <dgm:t>
        <a:bodyPr/>
        <a:lstStyle/>
        <a:p>
          <a:pPr algn="ctr"/>
          <a:endParaRPr lang="en-US" dirty="0"/>
        </a:p>
        <a:p>
          <a:pPr algn="ctr"/>
          <a:r>
            <a:rPr lang="en-US" dirty="0"/>
            <a:t>Teach Important Skills</a:t>
          </a:r>
        </a:p>
      </dgm:t>
    </dgm:pt>
    <dgm:pt modelId="{33622D9D-76C0-41CA-B66D-94F487FB015E}" type="parTrans" cxnId="{5BA9543F-389C-4D93-AAF2-59681E580D05}">
      <dgm:prSet/>
      <dgm:spPr/>
      <dgm:t>
        <a:bodyPr/>
        <a:lstStyle/>
        <a:p>
          <a:endParaRPr lang="en-US"/>
        </a:p>
      </dgm:t>
    </dgm:pt>
    <dgm:pt modelId="{076C7FFD-8795-476E-85A5-2B43A9C00218}" type="sibTrans" cxnId="{5BA9543F-389C-4D93-AAF2-59681E580D05}">
      <dgm:prSet phldrT="8"/>
      <dgm:spPr/>
      <dgm:t>
        <a:bodyPr/>
        <a:lstStyle/>
        <a:p>
          <a:r>
            <a:rPr lang="en-US" dirty="0"/>
            <a:t>T</a:t>
          </a:r>
        </a:p>
      </dgm:t>
    </dgm:pt>
    <dgm:pt modelId="{23566B06-BAD4-46DA-8AA5-7550E9341F16}" type="pres">
      <dgm:prSet presAssocID="{08D63FC8-6549-414D-AA35-EE89E017151D}" presName="linearFlow" presStyleCnt="0">
        <dgm:presLayoutVars>
          <dgm:dir/>
          <dgm:animLvl val="lvl"/>
          <dgm:resizeHandles val="exact"/>
        </dgm:presLayoutVars>
      </dgm:prSet>
      <dgm:spPr/>
    </dgm:pt>
    <dgm:pt modelId="{212579D8-F130-4492-B488-0DA99DFAA83B}" type="pres">
      <dgm:prSet presAssocID="{3ECFF858-B9AB-42EB-AEB2-CEA75B1F3667}" presName="compositeNode" presStyleCnt="0"/>
      <dgm:spPr/>
    </dgm:pt>
    <dgm:pt modelId="{E17113CD-B21C-4E3E-83E1-1C7F9C259B86}" type="pres">
      <dgm:prSet presAssocID="{3ECFF858-B9AB-42EB-AEB2-CEA75B1F3667}" presName="parTx" presStyleLbl="node1" presStyleIdx="0" presStyleCnt="0">
        <dgm:presLayoutVars>
          <dgm:chMax val="0"/>
          <dgm:chPref val="0"/>
          <dgm:bulletEnabled val="1"/>
        </dgm:presLayoutVars>
      </dgm:prSet>
      <dgm:spPr/>
    </dgm:pt>
    <dgm:pt modelId="{9F9AE3A6-441E-459F-A661-0BE4F63FF82E}" type="pres">
      <dgm:prSet presAssocID="{3ECFF858-B9AB-42EB-AEB2-CEA75B1F3667}" presName="parSh" presStyleCnt="0"/>
      <dgm:spPr/>
    </dgm:pt>
    <dgm:pt modelId="{5678703D-701D-4DDB-A5E2-C5549857ACCC}" type="pres">
      <dgm:prSet presAssocID="{3ECFF858-B9AB-42EB-AEB2-CEA75B1F3667}" presName="lineNode" presStyleLbl="alignAccFollowNode1" presStyleIdx="0" presStyleCnt="24"/>
      <dgm:spPr/>
    </dgm:pt>
    <dgm:pt modelId="{B1F0035F-644B-4D4A-95FD-7422C4431F21}" type="pres">
      <dgm:prSet presAssocID="{3ECFF858-B9AB-42EB-AEB2-CEA75B1F3667}" presName="lineArrowNode" presStyleLbl="alignAccFollowNode1" presStyleIdx="1" presStyleCnt="24"/>
      <dgm:spPr/>
    </dgm:pt>
    <dgm:pt modelId="{FBE2BB5E-355C-4275-839A-DC6DCA2FE94F}" type="pres">
      <dgm:prSet presAssocID="{9C5EEACD-C956-4BF8-8128-A0C356A8AF8F}" presName="sibTransNodeCircle" presStyleLbl="alignNode1" presStyleIdx="0" presStyleCnt="8">
        <dgm:presLayoutVars>
          <dgm:chMax val="0"/>
          <dgm:bulletEnabled/>
        </dgm:presLayoutVars>
      </dgm:prSet>
      <dgm:spPr/>
    </dgm:pt>
    <dgm:pt modelId="{F4F89909-0389-4BD1-AEB0-0982F76B275D}" type="pres">
      <dgm:prSet presAssocID="{9C5EEACD-C956-4BF8-8128-A0C356A8AF8F}" presName="spacerBetweenCircleAndCallout" presStyleCnt="0">
        <dgm:presLayoutVars/>
      </dgm:prSet>
      <dgm:spPr/>
    </dgm:pt>
    <dgm:pt modelId="{167AC9D3-6D8C-42D5-9B67-742825EBC766}" type="pres">
      <dgm:prSet presAssocID="{3ECFF858-B9AB-42EB-AEB2-CEA75B1F3667}" presName="nodeText" presStyleLbl="alignAccFollowNode1" presStyleIdx="2" presStyleCnt="24">
        <dgm:presLayoutVars>
          <dgm:bulletEnabled val="1"/>
        </dgm:presLayoutVars>
      </dgm:prSet>
      <dgm:spPr/>
    </dgm:pt>
    <dgm:pt modelId="{37786CB6-4BFB-469A-AC00-E6F18E825DE0}" type="pres">
      <dgm:prSet presAssocID="{9C5EEACD-C956-4BF8-8128-A0C356A8AF8F}" presName="sibTransComposite" presStyleCnt="0"/>
      <dgm:spPr/>
    </dgm:pt>
    <dgm:pt modelId="{572DCE60-63DB-4A7E-BC9E-C19B1E37557C}" type="pres">
      <dgm:prSet presAssocID="{31223BD0-8AEE-4FC3-88B1-466BBC5F4BC2}" presName="compositeNode" presStyleCnt="0"/>
      <dgm:spPr/>
    </dgm:pt>
    <dgm:pt modelId="{144F3337-B4EB-4186-9AD1-A5B9A3D26FB1}" type="pres">
      <dgm:prSet presAssocID="{31223BD0-8AEE-4FC3-88B1-466BBC5F4BC2}" presName="parTx" presStyleLbl="node1" presStyleIdx="0" presStyleCnt="0">
        <dgm:presLayoutVars>
          <dgm:chMax val="0"/>
          <dgm:chPref val="0"/>
          <dgm:bulletEnabled val="1"/>
        </dgm:presLayoutVars>
      </dgm:prSet>
      <dgm:spPr/>
    </dgm:pt>
    <dgm:pt modelId="{A053DB9A-B827-4FF3-B831-FCC3F69AAFB6}" type="pres">
      <dgm:prSet presAssocID="{31223BD0-8AEE-4FC3-88B1-466BBC5F4BC2}" presName="parSh" presStyleCnt="0"/>
      <dgm:spPr/>
    </dgm:pt>
    <dgm:pt modelId="{469B2C09-BC8B-4E94-9AE2-E547035EE119}" type="pres">
      <dgm:prSet presAssocID="{31223BD0-8AEE-4FC3-88B1-466BBC5F4BC2}" presName="lineNode" presStyleLbl="alignAccFollowNode1" presStyleIdx="3" presStyleCnt="24"/>
      <dgm:spPr/>
    </dgm:pt>
    <dgm:pt modelId="{634227E5-55CB-4CC6-95B1-34FDB0464850}" type="pres">
      <dgm:prSet presAssocID="{31223BD0-8AEE-4FC3-88B1-466BBC5F4BC2}" presName="lineArrowNode" presStyleLbl="alignAccFollowNode1" presStyleIdx="4" presStyleCnt="24"/>
      <dgm:spPr/>
    </dgm:pt>
    <dgm:pt modelId="{2A6CEE86-260B-490A-9F7F-81AF00743090}" type="pres">
      <dgm:prSet presAssocID="{D1C1D611-1C38-4061-92C4-B0619A44EE92}" presName="sibTransNodeCircle" presStyleLbl="alignNode1" presStyleIdx="1" presStyleCnt="8">
        <dgm:presLayoutVars>
          <dgm:chMax val="0"/>
          <dgm:bulletEnabled/>
        </dgm:presLayoutVars>
      </dgm:prSet>
      <dgm:spPr/>
    </dgm:pt>
    <dgm:pt modelId="{607592F4-E5E2-4481-9893-2AEDC005058E}" type="pres">
      <dgm:prSet presAssocID="{D1C1D611-1C38-4061-92C4-B0619A44EE92}" presName="spacerBetweenCircleAndCallout" presStyleCnt="0">
        <dgm:presLayoutVars/>
      </dgm:prSet>
      <dgm:spPr/>
    </dgm:pt>
    <dgm:pt modelId="{8695B48D-AC41-4DC6-819B-C997DDCBB34E}" type="pres">
      <dgm:prSet presAssocID="{31223BD0-8AEE-4FC3-88B1-466BBC5F4BC2}" presName="nodeText" presStyleLbl="alignAccFollowNode1" presStyleIdx="5" presStyleCnt="24">
        <dgm:presLayoutVars>
          <dgm:bulletEnabled val="1"/>
        </dgm:presLayoutVars>
      </dgm:prSet>
      <dgm:spPr/>
    </dgm:pt>
    <dgm:pt modelId="{66F1A115-C92B-44DB-BCD8-0CEB6CB69DF9}" type="pres">
      <dgm:prSet presAssocID="{D1C1D611-1C38-4061-92C4-B0619A44EE92}" presName="sibTransComposite" presStyleCnt="0"/>
      <dgm:spPr/>
    </dgm:pt>
    <dgm:pt modelId="{E609D243-5B14-493C-81F1-13112EAE4CEB}" type="pres">
      <dgm:prSet presAssocID="{71919EF1-1144-4E70-A3C0-875597AC5279}" presName="compositeNode" presStyleCnt="0"/>
      <dgm:spPr/>
    </dgm:pt>
    <dgm:pt modelId="{885A76D3-9DC2-43BB-AA5F-1B598C21C8BF}" type="pres">
      <dgm:prSet presAssocID="{71919EF1-1144-4E70-A3C0-875597AC5279}" presName="parTx" presStyleLbl="node1" presStyleIdx="0" presStyleCnt="0">
        <dgm:presLayoutVars>
          <dgm:chMax val="0"/>
          <dgm:chPref val="0"/>
          <dgm:bulletEnabled val="1"/>
        </dgm:presLayoutVars>
      </dgm:prSet>
      <dgm:spPr/>
    </dgm:pt>
    <dgm:pt modelId="{DDB28B06-AB20-4C1C-B6E2-DFF4C55321A7}" type="pres">
      <dgm:prSet presAssocID="{71919EF1-1144-4E70-A3C0-875597AC5279}" presName="parSh" presStyleCnt="0"/>
      <dgm:spPr/>
    </dgm:pt>
    <dgm:pt modelId="{132A8054-A107-4B3F-8D42-F7AB34A43952}" type="pres">
      <dgm:prSet presAssocID="{71919EF1-1144-4E70-A3C0-875597AC5279}" presName="lineNode" presStyleLbl="alignAccFollowNode1" presStyleIdx="6" presStyleCnt="24"/>
      <dgm:spPr/>
    </dgm:pt>
    <dgm:pt modelId="{ED8C60B3-68F5-40A7-B0BB-48BBDA348D50}" type="pres">
      <dgm:prSet presAssocID="{71919EF1-1144-4E70-A3C0-875597AC5279}" presName="lineArrowNode" presStyleLbl="alignAccFollowNode1" presStyleIdx="7" presStyleCnt="24"/>
      <dgm:spPr/>
    </dgm:pt>
    <dgm:pt modelId="{AE6B6160-C5A4-4417-A554-E9658EB9B5B1}" type="pres">
      <dgm:prSet presAssocID="{E63DEE94-3C78-4B6D-B82E-1C91AA85618E}" presName="sibTransNodeCircle" presStyleLbl="alignNode1" presStyleIdx="2" presStyleCnt="8">
        <dgm:presLayoutVars>
          <dgm:chMax val="0"/>
          <dgm:bulletEnabled/>
        </dgm:presLayoutVars>
      </dgm:prSet>
      <dgm:spPr/>
    </dgm:pt>
    <dgm:pt modelId="{B7A10A12-F700-4167-BF94-002A2571C5FB}" type="pres">
      <dgm:prSet presAssocID="{E63DEE94-3C78-4B6D-B82E-1C91AA85618E}" presName="spacerBetweenCircleAndCallout" presStyleCnt="0">
        <dgm:presLayoutVars/>
      </dgm:prSet>
      <dgm:spPr/>
    </dgm:pt>
    <dgm:pt modelId="{FFAB468D-B92B-4514-B64D-9EF32BBF4DBB}" type="pres">
      <dgm:prSet presAssocID="{71919EF1-1144-4E70-A3C0-875597AC5279}" presName="nodeText" presStyleLbl="alignAccFollowNode1" presStyleIdx="8" presStyleCnt="24">
        <dgm:presLayoutVars>
          <dgm:bulletEnabled val="1"/>
        </dgm:presLayoutVars>
      </dgm:prSet>
      <dgm:spPr/>
    </dgm:pt>
    <dgm:pt modelId="{712D1440-06CE-4084-BE40-390FCD186CDC}" type="pres">
      <dgm:prSet presAssocID="{E63DEE94-3C78-4B6D-B82E-1C91AA85618E}" presName="sibTransComposite" presStyleCnt="0"/>
      <dgm:spPr/>
    </dgm:pt>
    <dgm:pt modelId="{04088384-7709-4756-B1EA-9225766001D8}" type="pres">
      <dgm:prSet presAssocID="{139A2D4A-E956-440D-B98F-81FB3EFBDD1F}" presName="compositeNode" presStyleCnt="0"/>
      <dgm:spPr/>
    </dgm:pt>
    <dgm:pt modelId="{096A46B3-316E-4BA8-BDC9-7EB79898D333}" type="pres">
      <dgm:prSet presAssocID="{139A2D4A-E956-440D-B98F-81FB3EFBDD1F}" presName="parTx" presStyleLbl="node1" presStyleIdx="0" presStyleCnt="0">
        <dgm:presLayoutVars>
          <dgm:chMax val="0"/>
          <dgm:chPref val="0"/>
          <dgm:bulletEnabled val="1"/>
        </dgm:presLayoutVars>
      </dgm:prSet>
      <dgm:spPr/>
    </dgm:pt>
    <dgm:pt modelId="{39B5FDFB-DD2F-44AE-8CC7-97AF9E642933}" type="pres">
      <dgm:prSet presAssocID="{139A2D4A-E956-440D-B98F-81FB3EFBDD1F}" presName="parSh" presStyleCnt="0"/>
      <dgm:spPr/>
    </dgm:pt>
    <dgm:pt modelId="{936FAE81-77FA-4DA8-BBF4-F14A84C9EC83}" type="pres">
      <dgm:prSet presAssocID="{139A2D4A-E956-440D-B98F-81FB3EFBDD1F}" presName="lineNode" presStyleLbl="alignAccFollowNode1" presStyleIdx="9" presStyleCnt="24"/>
      <dgm:spPr/>
    </dgm:pt>
    <dgm:pt modelId="{726BF23A-CAB7-47D3-8529-C0A1921C725E}" type="pres">
      <dgm:prSet presAssocID="{139A2D4A-E956-440D-B98F-81FB3EFBDD1F}" presName="lineArrowNode" presStyleLbl="alignAccFollowNode1" presStyleIdx="10" presStyleCnt="24"/>
      <dgm:spPr/>
    </dgm:pt>
    <dgm:pt modelId="{8A6EABCC-298C-4885-B4FC-33E913753363}" type="pres">
      <dgm:prSet presAssocID="{E531F21B-9EA9-4CB5-B7D5-AF5E0EA5187D}" presName="sibTransNodeCircle" presStyleLbl="alignNode1" presStyleIdx="3" presStyleCnt="8">
        <dgm:presLayoutVars>
          <dgm:chMax val="0"/>
          <dgm:bulletEnabled/>
        </dgm:presLayoutVars>
      </dgm:prSet>
      <dgm:spPr/>
    </dgm:pt>
    <dgm:pt modelId="{29C9CD98-FCCE-4D85-90AF-28B972E83907}" type="pres">
      <dgm:prSet presAssocID="{E531F21B-9EA9-4CB5-B7D5-AF5E0EA5187D}" presName="spacerBetweenCircleAndCallout" presStyleCnt="0">
        <dgm:presLayoutVars/>
      </dgm:prSet>
      <dgm:spPr/>
    </dgm:pt>
    <dgm:pt modelId="{B58ADB38-35F0-4D8C-9F85-AC7C1576FE7C}" type="pres">
      <dgm:prSet presAssocID="{139A2D4A-E956-440D-B98F-81FB3EFBDD1F}" presName="nodeText" presStyleLbl="alignAccFollowNode1" presStyleIdx="11" presStyleCnt="24">
        <dgm:presLayoutVars>
          <dgm:bulletEnabled val="1"/>
        </dgm:presLayoutVars>
      </dgm:prSet>
      <dgm:spPr/>
    </dgm:pt>
    <dgm:pt modelId="{D79A761F-24C9-4EA7-86ED-5F7B42111479}" type="pres">
      <dgm:prSet presAssocID="{E531F21B-9EA9-4CB5-B7D5-AF5E0EA5187D}" presName="sibTransComposite" presStyleCnt="0"/>
      <dgm:spPr/>
    </dgm:pt>
    <dgm:pt modelId="{F8E1CC7C-C751-43EA-B977-E994E288A809}" type="pres">
      <dgm:prSet presAssocID="{80FBAC21-5FCC-4A5F-8386-8C063D4978FB}" presName="compositeNode" presStyleCnt="0"/>
      <dgm:spPr/>
    </dgm:pt>
    <dgm:pt modelId="{E52AE48B-970F-4664-BDFA-0B0B8F2F0965}" type="pres">
      <dgm:prSet presAssocID="{80FBAC21-5FCC-4A5F-8386-8C063D4978FB}" presName="parTx" presStyleLbl="node1" presStyleIdx="0" presStyleCnt="0">
        <dgm:presLayoutVars>
          <dgm:chMax val="0"/>
          <dgm:chPref val="0"/>
          <dgm:bulletEnabled val="1"/>
        </dgm:presLayoutVars>
      </dgm:prSet>
      <dgm:spPr/>
    </dgm:pt>
    <dgm:pt modelId="{A9B8DDB2-A81F-48DA-B96B-D41DC19F3EED}" type="pres">
      <dgm:prSet presAssocID="{80FBAC21-5FCC-4A5F-8386-8C063D4978FB}" presName="parSh" presStyleCnt="0"/>
      <dgm:spPr/>
    </dgm:pt>
    <dgm:pt modelId="{022F2630-FD89-4312-9F61-251208F341C8}" type="pres">
      <dgm:prSet presAssocID="{80FBAC21-5FCC-4A5F-8386-8C063D4978FB}" presName="lineNode" presStyleLbl="alignAccFollowNode1" presStyleIdx="12" presStyleCnt="24"/>
      <dgm:spPr/>
    </dgm:pt>
    <dgm:pt modelId="{060F54BD-03B1-4418-B6F4-A9B4FE397580}" type="pres">
      <dgm:prSet presAssocID="{80FBAC21-5FCC-4A5F-8386-8C063D4978FB}" presName="lineArrowNode" presStyleLbl="alignAccFollowNode1" presStyleIdx="13" presStyleCnt="24"/>
      <dgm:spPr/>
    </dgm:pt>
    <dgm:pt modelId="{5103BAB0-E475-4D31-B98F-5F930E5E263D}" type="pres">
      <dgm:prSet presAssocID="{753BBEFE-27E6-4831-8A9D-532FA7DF6DCE}" presName="sibTransNodeCircle" presStyleLbl="alignNode1" presStyleIdx="4" presStyleCnt="8">
        <dgm:presLayoutVars>
          <dgm:chMax val="0"/>
          <dgm:bulletEnabled/>
        </dgm:presLayoutVars>
      </dgm:prSet>
      <dgm:spPr/>
    </dgm:pt>
    <dgm:pt modelId="{E48DCBA7-21F7-4401-9718-9E90ABE38C71}" type="pres">
      <dgm:prSet presAssocID="{753BBEFE-27E6-4831-8A9D-532FA7DF6DCE}" presName="spacerBetweenCircleAndCallout" presStyleCnt="0">
        <dgm:presLayoutVars/>
      </dgm:prSet>
      <dgm:spPr/>
    </dgm:pt>
    <dgm:pt modelId="{81DC4845-2E19-47D1-905E-B1EEB0EA2CFA}" type="pres">
      <dgm:prSet presAssocID="{80FBAC21-5FCC-4A5F-8386-8C063D4978FB}" presName="nodeText" presStyleLbl="alignAccFollowNode1" presStyleIdx="14" presStyleCnt="24">
        <dgm:presLayoutVars>
          <dgm:bulletEnabled val="1"/>
        </dgm:presLayoutVars>
      </dgm:prSet>
      <dgm:spPr/>
    </dgm:pt>
    <dgm:pt modelId="{D6E1ECCB-D812-4467-9A30-62178A0EAB83}" type="pres">
      <dgm:prSet presAssocID="{753BBEFE-27E6-4831-8A9D-532FA7DF6DCE}" presName="sibTransComposite" presStyleCnt="0"/>
      <dgm:spPr/>
    </dgm:pt>
    <dgm:pt modelId="{077C8CCE-6367-4EF8-9243-51FDB12F59A1}" type="pres">
      <dgm:prSet presAssocID="{423A5F42-8EEB-4524-8BE8-0C5FDD8A0812}" presName="compositeNode" presStyleCnt="0"/>
      <dgm:spPr/>
    </dgm:pt>
    <dgm:pt modelId="{96F9BE1D-07CF-4DE3-80B5-1DCBF283BE5B}" type="pres">
      <dgm:prSet presAssocID="{423A5F42-8EEB-4524-8BE8-0C5FDD8A0812}" presName="parTx" presStyleLbl="node1" presStyleIdx="0" presStyleCnt="0">
        <dgm:presLayoutVars>
          <dgm:chMax val="0"/>
          <dgm:chPref val="0"/>
          <dgm:bulletEnabled val="1"/>
        </dgm:presLayoutVars>
      </dgm:prSet>
      <dgm:spPr/>
    </dgm:pt>
    <dgm:pt modelId="{BF2B1542-7A00-468E-8FC6-8D662219F6C5}" type="pres">
      <dgm:prSet presAssocID="{423A5F42-8EEB-4524-8BE8-0C5FDD8A0812}" presName="parSh" presStyleCnt="0"/>
      <dgm:spPr/>
    </dgm:pt>
    <dgm:pt modelId="{C4E6995B-5169-4804-B350-B8056920B5D9}" type="pres">
      <dgm:prSet presAssocID="{423A5F42-8EEB-4524-8BE8-0C5FDD8A0812}" presName="lineNode" presStyleLbl="alignAccFollowNode1" presStyleIdx="15" presStyleCnt="24"/>
      <dgm:spPr/>
    </dgm:pt>
    <dgm:pt modelId="{3319F7AD-4C6B-4DCC-B013-6F6819D6308B}" type="pres">
      <dgm:prSet presAssocID="{423A5F42-8EEB-4524-8BE8-0C5FDD8A0812}" presName="lineArrowNode" presStyleLbl="alignAccFollowNode1" presStyleIdx="16" presStyleCnt="24"/>
      <dgm:spPr/>
    </dgm:pt>
    <dgm:pt modelId="{87CE143F-062D-4FEB-BEFD-A023140DEA68}" type="pres">
      <dgm:prSet presAssocID="{8065B388-32E9-417D-B44B-16FE54206D8C}" presName="sibTransNodeCircle" presStyleLbl="alignNode1" presStyleIdx="5" presStyleCnt="8">
        <dgm:presLayoutVars>
          <dgm:chMax val="0"/>
          <dgm:bulletEnabled/>
        </dgm:presLayoutVars>
      </dgm:prSet>
      <dgm:spPr/>
    </dgm:pt>
    <dgm:pt modelId="{6FF42749-9C5A-416F-B668-1AF72355A7EF}" type="pres">
      <dgm:prSet presAssocID="{8065B388-32E9-417D-B44B-16FE54206D8C}" presName="spacerBetweenCircleAndCallout" presStyleCnt="0">
        <dgm:presLayoutVars/>
      </dgm:prSet>
      <dgm:spPr/>
    </dgm:pt>
    <dgm:pt modelId="{FF4EFD25-9BC2-4444-981F-FC7E3F4BE0B9}" type="pres">
      <dgm:prSet presAssocID="{423A5F42-8EEB-4524-8BE8-0C5FDD8A0812}" presName="nodeText" presStyleLbl="alignAccFollowNode1" presStyleIdx="17" presStyleCnt="24">
        <dgm:presLayoutVars>
          <dgm:bulletEnabled val="1"/>
        </dgm:presLayoutVars>
      </dgm:prSet>
      <dgm:spPr/>
    </dgm:pt>
    <dgm:pt modelId="{ADA49532-87BD-4B95-BD4C-6F2BEDBB9BD5}" type="pres">
      <dgm:prSet presAssocID="{8065B388-32E9-417D-B44B-16FE54206D8C}" presName="sibTransComposite" presStyleCnt="0"/>
      <dgm:spPr/>
    </dgm:pt>
    <dgm:pt modelId="{554DD66F-FC90-4415-A1A5-CDE4212BF3AA}" type="pres">
      <dgm:prSet presAssocID="{B1FEDD4B-74FE-4F65-A228-03304ED9716B}" presName="compositeNode" presStyleCnt="0"/>
      <dgm:spPr/>
    </dgm:pt>
    <dgm:pt modelId="{C7C6036B-A011-4288-B514-0D1FA3F3AA0A}" type="pres">
      <dgm:prSet presAssocID="{B1FEDD4B-74FE-4F65-A228-03304ED9716B}" presName="parTx" presStyleLbl="node1" presStyleIdx="0" presStyleCnt="0">
        <dgm:presLayoutVars>
          <dgm:chMax val="0"/>
          <dgm:chPref val="0"/>
          <dgm:bulletEnabled val="1"/>
        </dgm:presLayoutVars>
      </dgm:prSet>
      <dgm:spPr/>
    </dgm:pt>
    <dgm:pt modelId="{015C1E1C-C466-4AA5-B0E7-7114093F8F61}" type="pres">
      <dgm:prSet presAssocID="{B1FEDD4B-74FE-4F65-A228-03304ED9716B}" presName="parSh" presStyleCnt="0"/>
      <dgm:spPr/>
    </dgm:pt>
    <dgm:pt modelId="{A11EAEFA-A024-4510-A63C-C60CB456F51E}" type="pres">
      <dgm:prSet presAssocID="{B1FEDD4B-74FE-4F65-A228-03304ED9716B}" presName="lineNode" presStyleLbl="alignAccFollowNode1" presStyleIdx="18" presStyleCnt="24"/>
      <dgm:spPr/>
    </dgm:pt>
    <dgm:pt modelId="{3EC7D1DC-26C5-4A83-B4D7-AF5E1CDB928C}" type="pres">
      <dgm:prSet presAssocID="{B1FEDD4B-74FE-4F65-A228-03304ED9716B}" presName="lineArrowNode" presStyleLbl="alignAccFollowNode1" presStyleIdx="19" presStyleCnt="24"/>
      <dgm:spPr/>
    </dgm:pt>
    <dgm:pt modelId="{9CD62C10-8ABE-41B6-99F0-62C675764B47}" type="pres">
      <dgm:prSet presAssocID="{85FE5642-FE88-4443-9796-0D46B6AFB33A}" presName="sibTransNodeCircle" presStyleLbl="alignNode1" presStyleIdx="6" presStyleCnt="8">
        <dgm:presLayoutVars>
          <dgm:chMax val="0"/>
          <dgm:bulletEnabled/>
        </dgm:presLayoutVars>
      </dgm:prSet>
      <dgm:spPr/>
    </dgm:pt>
    <dgm:pt modelId="{DAE4ACB1-C5D7-4059-9DF7-E728DD3C2D85}" type="pres">
      <dgm:prSet presAssocID="{85FE5642-FE88-4443-9796-0D46B6AFB33A}" presName="spacerBetweenCircleAndCallout" presStyleCnt="0">
        <dgm:presLayoutVars/>
      </dgm:prSet>
      <dgm:spPr/>
    </dgm:pt>
    <dgm:pt modelId="{0EC377EC-1584-40DF-B060-892A260230DC}" type="pres">
      <dgm:prSet presAssocID="{B1FEDD4B-74FE-4F65-A228-03304ED9716B}" presName="nodeText" presStyleLbl="alignAccFollowNode1" presStyleIdx="20" presStyleCnt="24">
        <dgm:presLayoutVars>
          <dgm:bulletEnabled val="1"/>
        </dgm:presLayoutVars>
      </dgm:prSet>
      <dgm:spPr/>
    </dgm:pt>
    <dgm:pt modelId="{3DFCCCD8-D61B-4A47-900D-73E2A2ADF0EB}" type="pres">
      <dgm:prSet presAssocID="{85FE5642-FE88-4443-9796-0D46B6AFB33A}" presName="sibTransComposite" presStyleCnt="0"/>
      <dgm:spPr/>
    </dgm:pt>
    <dgm:pt modelId="{87871992-94E3-4A19-B1C5-AB56927F38BA}" type="pres">
      <dgm:prSet presAssocID="{E603E247-3A03-4CF6-A092-A7E1DDB2BABE}" presName="compositeNode" presStyleCnt="0"/>
      <dgm:spPr/>
    </dgm:pt>
    <dgm:pt modelId="{E1678660-60B0-4719-8FF1-845CD609AEB7}" type="pres">
      <dgm:prSet presAssocID="{E603E247-3A03-4CF6-A092-A7E1DDB2BABE}" presName="parTx" presStyleLbl="node1" presStyleIdx="0" presStyleCnt="0">
        <dgm:presLayoutVars>
          <dgm:chMax val="0"/>
          <dgm:chPref val="0"/>
          <dgm:bulletEnabled val="1"/>
        </dgm:presLayoutVars>
      </dgm:prSet>
      <dgm:spPr/>
    </dgm:pt>
    <dgm:pt modelId="{7EC56F5D-F415-41B9-A255-9E6F0AFEB5FF}" type="pres">
      <dgm:prSet presAssocID="{E603E247-3A03-4CF6-A092-A7E1DDB2BABE}" presName="parSh" presStyleCnt="0"/>
      <dgm:spPr/>
    </dgm:pt>
    <dgm:pt modelId="{C06A197F-5023-4D4F-920F-12A6360C3458}" type="pres">
      <dgm:prSet presAssocID="{E603E247-3A03-4CF6-A092-A7E1DDB2BABE}" presName="lineNode" presStyleLbl="alignAccFollowNode1" presStyleIdx="21" presStyleCnt="24"/>
      <dgm:spPr/>
    </dgm:pt>
    <dgm:pt modelId="{8D164E37-DA5E-48AE-808B-C9978E3E58BE}" type="pres">
      <dgm:prSet presAssocID="{E603E247-3A03-4CF6-A092-A7E1DDB2BABE}" presName="lineArrowNode" presStyleLbl="alignAccFollowNode1" presStyleIdx="22" presStyleCnt="24"/>
      <dgm:spPr/>
    </dgm:pt>
    <dgm:pt modelId="{0AEBBC7E-0C4B-4E28-8942-B3D281665AF9}" type="pres">
      <dgm:prSet presAssocID="{076C7FFD-8795-476E-85A5-2B43A9C00218}" presName="sibTransNodeCircle" presStyleLbl="alignNode1" presStyleIdx="7" presStyleCnt="8">
        <dgm:presLayoutVars>
          <dgm:chMax val="0"/>
          <dgm:bulletEnabled/>
        </dgm:presLayoutVars>
      </dgm:prSet>
      <dgm:spPr/>
    </dgm:pt>
    <dgm:pt modelId="{D8056F31-EC22-41D6-90B6-E6CB7AD3C7A5}" type="pres">
      <dgm:prSet presAssocID="{076C7FFD-8795-476E-85A5-2B43A9C00218}" presName="spacerBetweenCircleAndCallout" presStyleCnt="0">
        <dgm:presLayoutVars/>
      </dgm:prSet>
      <dgm:spPr/>
    </dgm:pt>
    <dgm:pt modelId="{9FB23D4B-441E-468E-BE31-B534865E22D7}" type="pres">
      <dgm:prSet presAssocID="{E603E247-3A03-4CF6-A092-A7E1DDB2BABE}" presName="nodeText" presStyleLbl="alignAccFollowNode1" presStyleIdx="23" presStyleCnt="24">
        <dgm:presLayoutVars>
          <dgm:bulletEnabled val="1"/>
        </dgm:presLayoutVars>
      </dgm:prSet>
      <dgm:spPr/>
    </dgm:pt>
  </dgm:ptLst>
  <dgm:cxnLst>
    <dgm:cxn modelId="{07C62300-05DF-4364-8E7E-E47145249453}" type="presOf" srcId="{9C5EEACD-C956-4BF8-8128-A0C356A8AF8F}" destId="{FBE2BB5E-355C-4275-839A-DC6DCA2FE94F}" srcOrd="0" destOrd="0" presId="urn:microsoft.com/office/officeart/2016/7/layout/LinearArrowProcessNumbered"/>
    <dgm:cxn modelId="{426E301C-AD19-414B-B6CC-EACA0DC59984}" srcId="{08D63FC8-6549-414D-AA35-EE89E017151D}" destId="{B1FEDD4B-74FE-4F65-A228-03304ED9716B}" srcOrd="6" destOrd="0" parTransId="{0EACE862-A772-46DD-AF24-A42DDB45BECE}" sibTransId="{85FE5642-FE88-4443-9796-0D46B6AFB33A}"/>
    <dgm:cxn modelId="{A5C53F1C-2DD2-47E7-927D-CDF5374B7747}" type="presOf" srcId="{08D63FC8-6549-414D-AA35-EE89E017151D}" destId="{23566B06-BAD4-46DA-8AA5-7550E9341F16}" srcOrd="0" destOrd="0" presId="urn:microsoft.com/office/officeart/2016/7/layout/LinearArrowProcessNumbered"/>
    <dgm:cxn modelId="{45B83022-9316-4470-BAAB-A1EC26D626D1}" srcId="{08D63FC8-6549-414D-AA35-EE89E017151D}" destId="{80FBAC21-5FCC-4A5F-8386-8C063D4978FB}" srcOrd="4" destOrd="0" parTransId="{2F886455-A1AE-4D0D-94DA-4356F0FA4341}" sibTransId="{753BBEFE-27E6-4831-8A9D-532FA7DF6DCE}"/>
    <dgm:cxn modelId="{5D3BE823-C520-459C-903A-C5C1A0666C55}" type="presOf" srcId="{71919EF1-1144-4E70-A3C0-875597AC5279}" destId="{FFAB468D-B92B-4514-B64D-9EF32BBF4DBB}" srcOrd="0" destOrd="0" presId="urn:microsoft.com/office/officeart/2016/7/layout/LinearArrowProcessNumbered"/>
    <dgm:cxn modelId="{D9101D2B-3609-48BE-AF3D-E6FDE42182D4}" type="presOf" srcId="{E531F21B-9EA9-4CB5-B7D5-AF5E0EA5187D}" destId="{8A6EABCC-298C-4885-B4FC-33E913753363}" srcOrd="0" destOrd="0" presId="urn:microsoft.com/office/officeart/2016/7/layout/LinearArrowProcessNumbered"/>
    <dgm:cxn modelId="{453DF52B-C540-47F0-9ACE-9E6AE175A138}" srcId="{08D63FC8-6549-414D-AA35-EE89E017151D}" destId="{423A5F42-8EEB-4524-8BE8-0C5FDD8A0812}" srcOrd="5" destOrd="0" parTransId="{F7EF2C72-6B5F-4A8F-8792-ABAA090A2534}" sibTransId="{8065B388-32E9-417D-B44B-16FE54206D8C}"/>
    <dgm:cxn modelId="{AEA46530-3173-4F1E-9FD3-9B9223F17227}" type="presOf" srcId="{E603E247-3A03-4CF6-A092-A7E1DDB2BABE}" destId="{9FB23D4B-441E-468E-BE31-B534865E22D7}" srcOrd="0" destOrd="0" presId="urn:microsoft.com/office/officeart/2016/7/layout/LinearArrowProcessNumbered"/>
    <dgm:cxn modelId="{69801033-457A-4735-9916-958DD0D01E4B}" type="presOf" srcId="{31223BD0-8AEE-4FC3-88B1-466BBC5F4BC2}" destId="{8695B48D-AC41-4DC6-819B-C997DDCBB34E}" srcOrd="0" destOrd="0" presId="urn:microsoft.com/office/officeart/2016/7/layout/LinearArrowProcessNumbered"/>
    <dgm:cxn modelId="{F5DCA634-958E-40C5-96EF-BDFC91B9F04E}" srcId="{08D63FC8-6549-414D-AA35-EE89E017151D}" destId="{71919EF1-1144-4E70-A3C0-875597AC5279}" srcOrd="2" destOrd="0" parTransId="{EE7DDCE7-F4CA-49C9-A5C2-25E776F3C34B}" sibTransId="{E63DEE94-3C78-4B6D-B82E-1C91AA85618E}"/>
    <dgm:cxn modelId="{1C7D3335-1875-462F-BF2B-0081032D1BA7}" type="presOf" srcId="{B1FEDD4B-74FE-4F65-A228-03304ED9716B}" destId="{0EC377EC-1584-40DF-B060-892A260230DC}" srcOrd="0" destOrd="0" presId="urn:microsoft.com/office/officeart/2016/7/layout/LinearArrowProcessNumbered"/>
    <dgm:cxn modelId="{5BA9543F-389C-4D93-AAF2-59681E580D05}" srcId="{08D63FC8-6549-414D-AA35-EE89E017151D}" destId="{E603E247-3A03-4CF6-A092-A7E1DDB2BABE}" srcOrd="7" destOrd="0" parTransId="{33622D9D-76C0-41CA-B66D-94F487FB015E}" sibTransId="{076C7FFD-8795-476E-85A5-2B43A9C00218}"/>
    <dgm:cxn modelId="{FEB27861-4F56-4C33-9B40-D015375A78E0}" type="presOf" srcId="{D1C1D611-1C38-4061-92C4-B0619A44EE92}" destId="{2A6CEE86-260B-490A-9F7F-81AF00743090}" srcOrd="0" destOrd="0" presId="urn:microsoft.com/office/officeart/2016/7/layout/LinearArrowProcessNumbered"/>
    <dgm:cxn modelId="{34FA6C6D-1B46-4CBA-B577-072CE5B24CC1}" type="presOf" srcId="{E63DEE94-3C78-4B6D-B82E-1C91AA85618E}" destId="{AE6B6160-C5A4-4417-A554-E9658EB9B5B1}" srcOrd="0" destOrd="0" presId="urn:microsoft.com/office/officeart/2016/7/layout/LinearArrowProcessNumbered"/>
    <dgm:cxn modelId="{82FE0188-5989-48A7-B8B9-29FE61D254C9}" type="presOf" srcId="{423A5F42-8EEB-4524-8BE8-0C5FDD8A0812}" destId="{FF4EFD25-9BC2-4444-981F-FC7E3F4BE0B9}" srcOrd="0" destOrd="0" presId="urn:microsoft.com/office/officeart/2016/7/layout/LinearArrowProcessNumbered"/>
    <dgm:cxn modelId="{EC274F89-383C-4754-B129-6B0D939FF857}" type="presOf" srcId="{80FBAC21-5FCC-4A5F-8386-8C063D4978FB}" destId="{81DC4845-2E19-47D1-905E-B1EEB0EA2CFA}" srcOrd="0" destOrd="0" presId="urn:microsoft.com/office/officeart/2016/7/layout/LinearArrowProcessNumbered"/>
    <dgm:cxn modelId="{8F2BA890-5D1B-4934-A300-CE44C27FDF5E}" srcId="{08D63FC8-6549-414D-AA35-EE89E017151D}" destId="{139A2D4A-E956-440D-B98F-81FB3EFBDD1F}" srcOrd="3" destOrd="0" parTransId="{CF226ADC-A0BE-4FD7-A950-308057DFA903}" sibTransId="{E531F21B-9EA9-4CB5-B7D5-AF5E0EA5187D}"/>
    <dgm:cxn modelId="{73AD379F-0129-4D48-B633-54F78A1F4360}" srcId="{08D63FC8-6549-414D-AA35-EE89E017151D}" destId="{3ECFF858-B9AB-42EB-AEB2-CEA75B1F3667}" srcOrd="0" destOrd="0" parTransId="{1E3464F3-D866-45CA-AB0E-80E1FE06B8D8}" sibTransId="{9C5EEACD-C956-4BF8-8128-A0C356A8AF8F}"/>
    <dgm:cxn modelId="{A401FEB4-2A97-4205-AB1B-227C566AC52B}" type="presOf" srcId="{139A2D4A-E956-440D-B98F-81FB3EFBDD1F}" destId="{B58ADB38-35F0-4D8C-9F85-AC7C1576FE7C}" srcOrd="0" destOrd="0" presId="urn:microsoft.com/office/officeart/2016/7/layout/LinearArrowProcessNumbered"/>
    <dgm:cxn modelId="{023A0DB8-F8B3-48D0-9F28-7F939C6B0404}" type="presOf" srcId="{076C7FFD-8795-476E-85A5-2B43A9C00218}" destId="{0AEBBC7E-0C4B-4E28-8942-B3D281665AF9}" srcOrd="0" destOrd="0" presId="urn:microsoft.com/office/officeart/2016/7/layout/LinearArrowProcessNumbered"/>
    <dgm:cxn modelId="{3EB0BEC7-9FFE-42B7-8DC9-7F5B860192E5}" type="presOf" srcId="{753BBEFE-27E6-4831-8A9D-532FA7DF6DCE}" destId="{5103BAB0-E475-4D31-B98F-5F930E5E263D}" srcOrd="0" destOrd="0" presId="urn:microsoft.com/office/officeart/2016/7/layout/LinearArrowProcessNumbered"/>
    <dgm:cxn modelId="{21899EC8-CF1E-4A97-A68E-8626F7C1B0AB}" type="presOf" srcId="{3ECFF858-B9AB-42EB-AEB2-CEA75B1F3667}" destId="{167AC9D3-6D8C-42D5-9B67-742825EBC766}" srcOrd="0" destOrd="0" presId="urn:microsoft.com/office/officeart/2016/7/layout/LinearArrowProcessNumbered"/>
    <dgm:cxn modelId="{D174D5D4-4323-47D6-AC2E-01D56456DBA6}" type="presOf" srcId="{85FE5642-FE88-4443-9796-0D46B6AFB33A}" destId="{9CD62C10-8ABE-41B6-99F0-62C675764B47}" srcOrd="0" destOrd="0" presId="urn:microsoft.com/office/officeart/2016/7/layout/LinearArrowProcessNumbered"/>
    <dgm:cxn modelId="{118EB4D7-FC5A-4B9C-B5FC-ECDEA77FE334}" type="presOf" srcId="{8065B388-32E9-417D-B44B-16FE54206D8C}" destId="{87CE143F-062D-4FEB-BEFD-A023140DEA68}" srcOrd="0" destOrd="0" presId="urn:microsoft.com/office/officeart/2016/7/layout/LinearArrowProcessNumbered"/>
    <dgm:cxn modelId="{BCCA7FF3-A1D4-4B60-95C8-267D0E674BB9}" srcId="{08D63FC8-6549-414D-AA35-EE89E017151D}" destId="{31223BD0-8AEE-4FC3-88B1-466BBC5F4BC2}" srcOrd="1" destOrd="0" parTransId="{26214EE9-7CE1-4664-8268-8D9057C9DCE8}" sibTransId="{D1C1D611-1C38-4061-92C4-B0619A44EE92}"/>
    <dgm:cxn modelId="{A9D40E8E-2EFB-47E5-8C10-03020E4A7F60}" type="presParOf" srcId="{23566B06-BAD4-46DA-8AA5-7550E9341F16}" destId="{212579D8-F130-4492-B488-0DA99DFAA83B}" srcOrd="0" destOrd="0" presId="urn:microsoft.com/office/officeart/2016/7/layout/LinearArrowProcessNumbered"/>
    <dgm:cxn modelId="{52A77213-ABF0-4C16-BF7E-09C622369C85}" type="presParOf" srcId="{212579D8-F130-4492-B488-0DA99DFAA83B}" destId="{E17113CD-B21C-4E3E-83E1-1C7F9C259B86}" srcOrd="0" destOrd="0" presId="urn:microsoft.com/office/officeart/2016/7/layout/LinearArrowProcessNumbered"/>
    <dgm:cxn modelId="{19126D04-CF29-47F8-B628-CD2E4C7ECAE0}" type="presParOf" srcId="{212579D8-F130-4492-B488-0DA99DFAA83B}" destId="{9F9AE3A6-441E-459F-A661-0BE4F63FF82E}" srcOrd="1" destOrd="0" presId="urn:microsoft.com/office/officeart/2016/7/layout/LinearArrowProcessNumbered"/>
    <dgm:cxn modelId="{0EF44ABB-4206-4262-BB40-A5C5AF2D2DB9}" type="presParOf" srcId="{9F9AE3A6-441E-459F-A661-0BE4F63FF82E}" destId="{5678703D-701D-4DDB-A5E2-C5549857ACCC}" srcOrd="0" destOrd="0" presId="urn:microsoft.com/office/officeart/2016/7/layout/LinearArrowProcessNumbered"/>
    <dgm:cxn modelId="{64FC85A0-0C2A-4322-B776-863D972D9815}" type="presParOf" srcId="{9F9AE3A6-441E-459F-A661-0BE4F63FF82E}" destId="{B1F0035F-644B-4D4A-95FD-7422C4431F21}" srcOrd="1" destOrd="0" presId="urn:microsoft.com/office/officeart/2016/7/layout/LinearArrowProcessNumbered"/>
    <dgm:cxn modelId="{9FACA01D-09C2-4FBF-B3E3-F94A61640405}" type="presParOf" srcId="{9F9AE3A6-441E-459F-A661-0BE4F63FF82E}" destId="{FBE2BB5E-355C-4275-839A-DC6DCA2FE94F}" srcOrd="2" destOrd="0" presId="urn:microsoft.com/office/officeart/2016/7/layout/LinearArrowProcessNumbered"/>
    <dgm:cxn modelId="{D189E000-ED81-4F50-8E24-41C31E667E92}" type="presParOf" srcId="{9F9AE3A6-441E-459F-A661-0BE4F63FF82E}" destId="{F4F89909-0389-4BD1-AEB0-0982F76B275D}" srcOrd="3" destOrd="0" presId="urn:microsoft.com/office/officeart/2016/7/layout/LinearArrowProcessNumbered"/>
    <dgm:cxn modelId="{133661BC-7747-4CE8-BE98-20263B50F70F}" type="presParOf" srcId="{212579D8-F130-4492-B488-0DA99DFAA83B}" destId="{167AC9D3-6D8C-42D5-9B67-742825EBC766}" srcOrd="2" destOrd="0" presId="urn:microsoft.com/office/officeart/2016/7/layout/LinearArrowProcessNumbered"/>
    <dgm:cxn modelId="{19926DE1-F57E-4E51-9A6A-A6CDF612FF5B}" type="presParOf" srcId="{23566B06-BAD4-46DA-8AA5-7550E9341F16}" destId="{37786CB6-4BFB-469A-AC00-E6F18E825DE0}" srcOrd="1" destOrd="0" presId="urn:microsoft.com/office/officeart/2016/7/layout/LinearArrowProcessNumbered"/>
    <dgm:cxn modelId="{0F3E56FA-DEA6-4951-8EBC-8D49635BD1B0}" type="presParOf" srcId="{23566B06-BAD4-46DA-8AA5-7550E9341F16}" destId="{572DCE60-63DB-4A7E-BC9E-C19B1E37557C}" srcOrd="2" destOrd="0" presId="urn:microsoft.com/office/officeart/2016/7/layout/LinearArrowProcessNumbered"/>
    <dgm:cxn modelId="{A3C7EC69-1FCE-4C9A-B82A-934AE76DE158}" type="presParOf" srcId="{572DCE60-63DB-4A7E-BC9E-C19B1E37557C}" destId="{144F3337-B4EB-4186-9AD1-A5B9A3D26FB1}" srcOrd="0" destOrd="0" presId="urn:microsoft.com/office/officeart/2016/7/layout/LinearArrowProcessNumbered"/>
    <dgm:cxn modelId="{5C3D53DE-78CF-42F2-8552-40BFD68F9AE7}" type="presParOf" srcId="{572DCE60-63DB-4A7E-BC9E-C19B1E37557C}" destId="{A053DB9A-B827-4FF3-B831-FCC3F69AAFB6}" srcOrd="1" destOrd="0" presId="urn:microsoft.com/office/officeart/2016/7/layout/LinearArrowProcessNumbered"/>
    <dgm:cxn modelId="{698A47D4-D484-473B-BD88-04E073B8A1ED}" type="presParOf" srcId="{A053DB9A-B827-4FF3-B831-FCC3F69AAFB6}" destId="{469B2C09-BC8B-4E94-9AE2-E547035EE119}" srcOrd="0" destOrd="0" presId="urn:microsoft.com/office/officeart/2016/7/layout/LinearArrowProcessNumbered"/>
    <dgm:cxn modelId="{70C0FAE0-65A9-41C0-A3CB-505368689049}" type="presParOf" srcId="{A053DB9A-B827-4FF3-B831-FCC3F69AAFB6}" destId="{634227E5-55CB-4CC6-95B1-34FDB0464850}" srcOrd="1" destOrd="0" presId="urn:microsoft.com/office/officeart/2016/7/layout/LinearArrowProcessNumbered"/>
    <dgm:cxn modelId="{BB94503B-BAF0-48A9-BAA0-16446EC00D06}" type="presParOf" srcId="{A053DB9A-B827-4FF3-B831-FCC3F69AAFB6}" destId="{2A6CEE86-260B-490A-9F7F-81AF00743090}" srcOrd="2" destOrd="0" presId="urn:microsoft.com/office/officeart/2016/7/layout/LinearArrowProcessNumbered"/>
    <dgm:cxn modelId="{39EDB239-7257-49DC-8750-6E6F93BF7D3D}" type="presParOf" srcId="{A053DB9A-B827-4FF3-B831-FCC3F69AAFB6}" destId="{607592F4-E5E2-4481-9893-2AEDC005058E}" srcOrd="3" destOrd="0" presId="urn:microsoft.com/office/officeart/2016/7/layout/LinearArrowProcessNumbered"/>
    <dgm:cxn modelId="{443E1062-E5CB-47DA-A385-3F8FD41EB13B}" type="presParOf" srcId="{572DCE60-63DB-4A7E-BC9E-C19B1E37557C}" destId="{8695B48D-AC41-4DC6-819B-C997DDCBB34E}" srcOrd="2" destOrd="0" presId="urn:microsoft.com/office/officeart/2016/7/layout/LinearArrowProcessNumbered"/>
    <dgm:cxn modelId="{359D6D66-ACA5-4955-B402-986ECF85250E}" type="presParOf" srcId="{23566B06-BAD4-46DA-8AA5-7550E9341F16}" destId="{66F1A115-C92B-44DB-BCD8-0CEB6CB69DF9}" srcOrd="3" destOrd="0" presId="urn:microsoft.com/office/officeart/2016/7/layout/LinearArrowProcessNumbered"/>
    <dgm:cxn modelId="{00229091-A7CE-4108-94AC-2039EFF6BFD1}" type="presParOf" srcId="{23566B06-BAD4-46DA-8AA5-7550E9341F16}" destId="{E609D243-5B14-493C-81F1-13112EAE4CEB}" srcOrd="4" destOrd="0" presId="urn:microsoft.com/office/officeart/2016/7/layout/LinearArrowProcessNumbered"/>
    <dgm:cxn modelId="{49D319E1-3237-499D-94D0-7A3B6DC86FDD}" type="presParOf" srcId="{E609D243-5B14-493C-81F1-13112EAE4CEB}" destId="{885A76D3-9DC2-43BB-AA5F-1B598C21C8BF}" srcOrd="0" destOrd="0" presId="urn:microsoft.com/office/officeart/2016/7/layout/LinearArrowProcessNumbered"/>
    <dgm:cxn modelId="{2105E516-643D-4D0B-B581-77E2D6D5540C}" type="presParOf" srcId="{E609D243-5B14-493C-81F1-13112EAE4CEB}" destId="{DDB28B06-AB20-4C1C-B6E2-DFF4C55321A7}" srcOrd="1" destOrd="0" presId="urn:microsoft.com/office/officeart/2016/7/layout/LinearArrowProcessNumbered"/>
    <dgm:cxn modelId="{C5F8D509-7CA8-410E-9B83-73750BFA9F9A}" type="presParOf" srcId="{DDB28B06-AB20-4C1C-B6E2-DFF4C55321A7}" destId="{132A8054-A107-4B3F-8D42-F7AB34A43952}" srcOrd="0" destOrd="0" presId="urn:microsoft.com/office/officeart/2016/7/layout/LinearArrowProcessNumbered"/>
    <dgm:cxn modelId="{7229ACC7-27EF-4A00-A75F-4385228CC741}" type="presParOf" srcId="{DDB28B06-AB20-4C1C-B6E2-DFF4C55321A7}" destId="{ED8C60B3-68F5-40A7-B0BB-48BBDA348D50}" srcOrd="1" destOrd="0" presId="urn:microsoft.com/office/officeart/2016/7/layout/LinearArrowProcessNumbered"/>
    <dgm:cxn modelId="{02B8D67F-BD16-4463-9A6F-CF74A334A119}" type="presParOf" srcId="{DDB28B06-AB20-4C1C-B6E2-DFF4C55321A7}" destId="{AE6B6160-C5A4-4417-A554-E9658EB9B5B1}" srcOrd="2" destOrd="0" presId="urn:microsoft.com/office/officeart/2016/7/layout/LinearArrowProcessNumbered"/>
    <dgm:cxn modelId="{6DAA6B5F-E657-4DF9-893A-C0253C05B7D0}" type="presParOf" srcId="{DDB28B06-AB20-4C1C-B6E2-DFF4C55321A7}" destId="{B7A10A12-F700-4167-BF94-002A2571C5FB}" srcOrd="3" destOrd="0" presId="urn:microsoft.com/office/officeart/2016/7/layout/LinearArrowProcessNumbered"/>
    <dgm:cxn modelId="{DEB3F3DE-ED12-44DC-A338-9B8A1095639C}" type="presParOf" srcId="{E609D243-5B14-493C-81F1-13112EAE4CEB}" destId="{FFAB468D-B92B-4514-B64D-9EF32BBF4DBB}" srcOrd="2" destOrd="0" presId="urn:microsoft.com/office/officeart/2016/7/layout/LinearArrowProcessNumbered"/>
    <dgm:cxn modelId="{C750DFFD-00FF-473D-BEED-7ADBF49C4565}" type="presParOf" srcId="{23566B06-BAD4-46DA-8AA5-7550E9341F16}" destId="{712D1440-06CE-4084-BE40-390FCD186CDC}" srcOrd="5" destOrd="0" presId="urn:microsoft.com/office/officeart/2016/7/layout/LinearArrowProcessNumbered"/>
    <dgm:cxn modelId="{0CFB28C3-9317-4169-9A5E-A5FA46AFD42F}" type="presParOf" srcId="{23566B06-BAD4-46DA-8AA5-7550E9341F16}" destId="{04088384-7709-4756-B1EA-9225766001D8}" srcOrd="6" destOrd="0" presId="urn:microsoft.com/office/officeart/2016/7/layout/LinearArrowProcessNumbered"/>
    <dgm:cxn modelId="{DC8D364B-800D-417E-AC5E-4FAD12524469}" type="presParOf" srcId="{04088384-7709-4756-B1EA-9225766001D8}" destId="{096A46B3-316E-4BA8-BDC9-7EB79898D333}" srcOrd="0" destOrd="0" presId="urn:microsoft.com/office/officeart/2016/7/layout/LinearArrowProcessNumbered"/>
    <dgm:cxn modelId="{507AAE0F-F1B3-4CDC-9EAD-C88C2E58A726}" type="presParOf" srcId="{04088384-7709-4756-B1EA-9225766001D8}" destId="{39B5FDFB-DD2F-44AE-8CC7-97AF9E642933}" srcOrd="1" destOrd="0" presId="urn:microsoft.com/office/officeart/2016/7/layout/LinearArrowProcessNumbered"/>
    <dgm:cxn modelId="{48494B16-36E0-4461-8F1C-E68F3E49CCA0}" type="presParOf" srcId="{39B5FDFB-DD2F-44AE-8CC7-97AF9E642933}" destId="{936FAE81-77FA-4DA8-BBF4-F14A84C9EC83}" srcOrd="0" destOrd="0" presId="urn:microsoft.com/office/officeart/2016/7/layout/LinearArrowProcessNumbered"/>
    <dgm:cxn modelId="{DAC556B3-1579-4605-8F2D-A0EE5BF48653}" type="presParOf" srcId="{39B5FDFB-DD2F-44AE-8CC7-97AF9E642933}" destId="{726BF23A-CAB7-47D3-8529-C0A1921C725E}" srcOrd="1" destOrd="0" presId="urn:microsoft.com/office/officeart/2016/7/layout/LinearArrowProcessNumbered"/>
    <dgm:cxn modelId="{FFD15BF9-2984-451C-A3CC-329F4D1E76A6}" type="presParOf" srcId="{39B5FDFB-DD2F-44AE-8CC7-97AF9E642933}" destId="{8A6EABCC-298C-4885-B4FC-33E913753363}" srcOrd="2" destOrd="0" presId="urn:microsoft.com/office/officeart/2016/7/layout/LinearArrowProcessNumbered"/>
    <dgm:cxn modelId="{D1749D63-5C35-41A0-8E1F-E373DC829CF5}" type="presParOf" srcId="{39B5FDFB-DD2F-44AE-8CC7-97AF9E642933}" destId="{29C9CD98-FCCE-4D85-90AF-28B972E83907}" srcOrd="3" destOrd="0" presId="urn:microsoft.com/office/officeart/2016/7/layout/LinearArrowProcessNumbered"/>
    <dgm:cxn modelId="{D2169463-3BBD-448F-9F85-D4C13E7D81D1}" type="presParOf" srcId="{04088384-7709-4756-B1EA-9225766001D8}" destId="{B58ADB38-35F0-4D8C-9F85-AC7C1576FE7C}" srcOrd="2" destOrd="0" presId="urn:microsoft.com/office/officeart/2016/7/layout/LinearArrowProcessNumbered"/>
    <dgm:cxn modelId="{D1C9D686-C8E3-4DF4-B5A9-1569A9B348FF}" type="presParOf" srcId="{23566B06-BAD4-46DA-8AA5-7550E9341F16}" destId="{D79A761F-24C9-4EA7-86ED-5F7B42111479}" srcOrd="7" destOrd="0" presId="urn:microsoft.com/office/officeart/2016/7/layout/LinearArrowProcessNumbered"/>
    <dgm:cxn modelId="{313B8483-6DAB-4D34-97FE-AE45BB908CAA}" type="presParOf" srcId="{23566B06-BAD4-46DA-8AA5-7550E9341F16}" destId="{F8E1CC7C-C751-43EA-B977-E994E288A809}" srcOrd="8" destOrd="0" presId="urn:microsoft.com/office/officeart/2016/7/layout/LinearArrowProcessNumbered"/>
    <dgm:cxn modelId="{EFB7AF9A-D7A5-4E66-AF09-A623AB3B2EE3}" type="presParOf" srcId="{F8E1CC7C-C751-43EA-B977-E994E288A809}" destId="{E52AE48B-970F-4664-BDFA-0B0B8F2F0965}" srcOrd="0" destOrd="0" presId="urn:microsoft.com/office/officeart/2016/7/layout/LinearArrowProcessNumbered"/>
    <dgm:cxn modelId="{A6FC9541-9C3C-4357-A97B-085E692AB387}" type="presParOf" srcId="{F8E1CC7C-C751-43EA-B977-E994E288A809}" destId="{A9B8DDB2-A81F-48DA-B96B-D41DC19F3EED}" srcOrd="1" destOrd="0" presId="urn:microsoft.com/office/officeart/2016/7/layout/LinearArrowProcessNumbered"/>
    <dgm:cxn modelId="{BC63D8EC-D351-4B40-A21D-84538F2EF137}" type="presParOf" srcId="{A9B8DDB2-A81F-48DA-B96B-D41DC19F3EED}" destId="{022F2630-FD89-4312-9F61-251208F341C8}" srcOrd="0" destOrd="0" presId="urn:microsoft.com/office/officeart/2016/7/layout/LinearArrowProcessNumbered"/>
    <dgm:cxn modelId="{4ED8171A-44BF-4B0F-8608-B074AA8133B8}" type="presParOf" srcId="{A9B8DDB2-A81F-48DA-B96B-D41DC19F3EED}" destId="{060F54BD-03B1-4418-B6F4-A9B4FE397580}" srcOrd="1" destOrd="0" presId="urn:microsoft.com/office/officeart/2016/7/layout/LinearArrowProcessNumbered"/>
    <dgm:cxn modelId="{ABE97E7E-DE4A-4031-B1D2-26B65997458D}" type="presParOf" srcId="{A9B8DDB2-A81F-48DA-B96B-D41DC19F3EED}" destId="{5103BAB0-E475-4D31-B98F-5F930E5E263D}" srcOrd="2" destOrd="0" presId="urn:microsoft.com/office/officeart/2016/7/layout/LinearArrowProcessNumbered"/>
    <dgm:cxn modelId="{433D1D64-526D-4DEB-9E44-D45B10323029}" type="presParOf" srcId="{A9B8DDB2-A81F-48DA-B96B-D41DC19F3EED}" destId="{E48DCBA7-21F7-4401-9718-9E90ABE38C71}" srcOrd="3" destOrd="0" presId="urn:microsoft.com/office/officeart/2016/7/layout/LinearArrowProcessNumbered"/>
    <dgm:cxn modelId="{0E60CB39-1A72-464F-AAF5-B3F2B1952455}" type="presParOf" srcId="{F8E1CC7C-C751-43EA-B977-E994E288A809}" destId="{81DC4845-2E19-47D1-905E-B1EEB0EA2CFA}" srcOrd="2" destOrd="0" presId="urn:microsoft.com/office/officeart/2016/7/layout/LinearArrowProcessNumbered"/>
    <dgm:cxn modelId="{BBA30070-B353-4E53-8444-E1D1B03BACC0}" type="presParOf" srcId="{23566B06-BAD4-46DA-8AA5-7550E9341F16}" destId="{D6E1ECCB-D812-4467-9A30-62178A0EAB83}" srcOrd="9" destOrd="0" presId="urn:microsoft.com/office/officeart/2016/7/layout/LinearArrowProcessNumbered"/>
    <dgm:cxn modelId="{9F2785FD-3792-4128-BC30-F9E199A3C80C}" type="presParOf" srcId="{23566B06-BAD4-46DA-8AA5-7550E9341F16}" destId="{077C8CCE-6367-4EF8-9243-51FDB12F59A1}" srcOrd="10" destOrd="0" presId="urn:microsoft.com/office/officeart/2016/7/layout/LinearArrowProcessNumbered"/>
    <dgm:cxn modelId="{1E1537FB-C46F-4F7C-8FD8-9A6C16CF55D1}" type="presParOf" srcId="{077C8CCE-6367-4EF8-9243-51FDB12F59A1}" destId="{96F9BE1D-07CF-4DE3-80B5-1DCBF283BE5B}" srcOrd="0" destOrd="0" presId="urn:microsoft.com/office/officeart/2016/7/layout/LinearArrowProcessNumbered"/>
    <dgm:cxn modelId="{7BF54327-3BAE-459D-8B6B-625814CAE073}" type="presParOf" srcId="{077C8CCE-6367-4EF8-9243-51FDB12F59A1}" destId="{BF2B1542-7A00-468E-8FC6-8D662219F6C5}" srcOrd="1" destOrd="0" presId="urn:microsoft.com/office/officeart/2016/7/layout/LinearArrowProcessNumbered"/>
    <dgm:cxn modelId="{8DC87557-293C-4305-9A83-0D339A775D0D}" type="presParOf" srcId="{BF2B1542-7A00-468E-8FC6-8D662219F6C5}" destId="{C4E6995B-5169-4804-B350-B8056920B5D9}" srcOrd="0" destOrd="0" presId="urn:microsoft.com/office/officeart/2016/7/layout/LinearArrowProcessNumbered"/>
    <dgm:cxn modelId="{B136EF0F-02D7-45FB-B145-9CC541CFAFC5}" type="presParOf" srcId="{BF2B1542-7A00-468E-8FC6-8D662219F6C5}" destId="{3319F7AD-4C6B-4DCC-B013-6F6819D6308B}" srcOrd="1" destOrd="0" presId="urn:microsoft.com/office/officeart/2016/7/layout/LinearArrowProcessNumbered"/>
    <dgm:cxn modelId="{5809825A-3D95-4B76-9C29-5E6D49EF66F5}" type="presParOf" srcId="{BF2B1542-7A00-468E-8FC6-8D662219F6C5}" destId="{87CE143F-062D-4FEB-BEFD-A023140DEA68}" srcOrd="2" destOrd="0" presId="urn:microsoft.com/office/officeart/2016/7/layout/LinearArrowProcessNumbered"/>
    <dgm:cxn modelId="{46FB4133-660E-4F7E-8BA8-7B9CE9AC1612}" type="presParOf" srcId="{BF2B1542-7A00-468E-8FC6-8D662219F6C5}" destId="{6FF42749-9C5A-416F-B668-1AF72355A7EF}" srcOrd="3" destOrd="0" presId="urn:microsoft.com/office/officeart/2016/7/layout/LinearArrowProcessNumbered"/>
    <dgm:cxn modelId="{F6E1978B-30D6-4192-9C64-AA60216B00C4}" type="presParOf" srcId="{077C8CCE-6367-4EF8-9243-51FDB12F59A1}" destId="{FF4EFD25-9BC2-4444-981F-FC7E3F4BE0B9}" srcOrd="2" destOrd="0" presId="urn:microsoft.com/office/officeart/2016/7/layout/LinearArrowProcessNumbered"/>
    <dgm:cxn modelId="{48EB1A62-30B7-4F44-B024-501C66F26ECF}" type="presParOf" srcId="{23566B06-BAD4-46DA-8AA5-7550E9341F16}" destId="{ADA49532-87BD-4B95-BD4C-6F2BEDBB9BD5}" srcOrd="11" destOrd="0" presId="urn:microsoft.com/office/officeart/2016/7/layout/LinearArrowProcessNumbered"/>
    <dgm:cxn modelId="{195278BB-C8BB-4C60-A7CF-7CCA02BD9979}" type="presParOf" srcId="{23566B06-BAD4-46DA-8AA5-7550E9341F16}" destId="{554DD66F-FC90-4415-A1A5-CDE4212BF3AA}" srcOrd="12" destOrd="0" presId="urn:microsoft.com/office/officeart/2016/7/layout/LinearArrowProcessNumbered"/>
    <dgm:cxn modelId="{A735D953-3224-45CC-B14D-67A669D8414B}" type="presParOf" srcId="{554DD66F-FC90-4415-A1A5-CDE4212BF3AA}" destId="{C7C6036B-A011-4288-B514-0D1FA3F3AA0A}" srcOrd="0" destOrd="0" presId="urn:microsoft.com/office/officeart/2016/7/layout/LinearArrowProcessNumbered"/>
    <dgm:cxn modelId="{98371032-78CA-4623-B2E6-ECBC90A6294A}" type="presParOf" srcId="{554DD66F-FC90-4415-A1A5-CDE4212BF3AA}" destId="{015C1E1C-C466-4AA5-B0E7-7114093F8F61}" srcOrd="1" destOrd="0" presId="urn:microsoft.com/office/officeart/2016/7/layout/LinearArrowProcessNumbered"/>
    <dgm:cxn modelId="{E13F8799-D19C-470D-A79C-66906AA242F8}" type="presParOf" srcId="{015C1E1C-C466-4AA5-B0E7-7114093F8F61}" destId="{A11EAEFA-A024-4510-A63C-C60CB456F51E}" srcOrd="0" destOrd="0" presId="urn:microsoft.com/office/officeart/2016/7/layout/LinearArrowProcessNumbered"/>
    <dgm:cxn modelId="{06D6DCE3-75C7-466A-AF8E-CE61F6B279AD}" type="presParOf" srcId="{015C1E1C-C466-4AA5-B0E7-7114093F8F61}" destId="{3EC7D1DC-26C5-4A83-B4D7-AF5E1CDB928C}" srcOrd="1" destOrd="0" presId="urn:microsoft.com/office/officeart/2016/7/layout/LinearArrowProcessNumbered"/>
    <dgm:cxn modelId="{40EDF4DE-66BF-4BC3-AF18-58BD2DB91401}" type="presParOf" srcId="{015C1E1C-C466-4AA5-B0E7-7114093F8F61}" destId="{9CD62C10-8ABE-41B6-99F0-62C675764B47}" srcOrd="2" destOrd="0" presId="urn:microsoft.com/office/officeart/2016/7/layout/LinearArrowProcessNumbered"/>
    <dgm:cxn modelId="{1879686E-BE6B-4AC0-BC21-CBF37C7E911F}" type="presParOf" srcId="{015C1E1C-C466-4AA5-B0E7-7114093F8F61}" destId="{DAE4ACB1-C5D7-4059-9DF7-E728DD3C2D85}" srcOrd="3" destOrd="0" presId="urn:microsoft.com/office/officeart/2016/7/layout/LinearArrowProcessNumbered"/>
    <dgm:cxn modelId="{0D0631BE-EB53-4C83-B639-37F6FC91C333}" type="presParOf" srcId="{554DD66F-FC90-4415-A1A5-CDE4212BF3AA}" destId="{0EC377EC-1584-40DF-B060-892A260230DC}" srcOrd="2" destOrd="0" presId="urn:microsoft.com/office/officeart/2016/7/layout/LinearArrowProcessNumbered"/>
    <dgm:cxn modelId="{5D4CDA8C-D580-4ABD-B00C-EA4639203A23}" type="presParOf" srcId="{23566B06-BAD4-46DA-8AA5-7550E9341F16}" destId="{3DFCCCD8-D61B-4A47-900D-73E2A2ADF0EB}" srcOrd="13" destOrd="0" presId="urn:microsoft.com/office/officeart/2016/7/layout/LinearArrowProcessNumbered"/>
    <dgm:cxn modelId="{5325FD96-0A49-4A5B-99D0-8586FE1B6425}" type="presParOf" srcId="{23566B06-BAD4-46DA-8AA5-7550E9341F16}" destId="{87871992-94E3-4A19-B1C5-AB56927F38BA}" srcOrd="14" destOrd="0" presId="urn:microsoft.com/office/officeart/2016/7/layout/LinearArrowProcessNumbered"/>
    <dgm:cxn modelId="{3F47A97F-ABB1-4FF4-9A0C-C6DBE7949A07}" type="presParOf" srcId="{87871992-94E3-4A19-B1C5-AB56927F38BA}" destId="{E1678660-60B0-4719-8FF1-845CD609AEB7}" srcOrd="0" destOrd="0" presId="urn:microsoft.com/office/officeart/2016/7/layout/LinearArrowProcessNumbered"/>
    <dgm:cxn modelId="{C22A5C5D-1A74-44A9-AA19-23B0E578380D}" type="presParOf" srcId="{87871992-94E3-4A19-B1C5-AB56927F38BA}" destId="{7EC56F5D-F415-41B9-A255-9E6F0AFEB5FF}" srcOrd="1" destOrd="0" presId="urn:microsoft.com/office/officeart/2016/7/layout/LinearArrowProcessNumbered"/>
    <dgm:cxn modelId="{7F5FD354-0860-4F78-87F1-EEB8EB40FE20}" type="presParOf" srcId="{7EC56F5D-F415-41B9-A255-9E6F0AFEB5FF}" destId="{C06A197F-5023-4D4F-920F-12A6360C3458}" srcOrd="0" destOrd="0" presId="urn:microsoft.com/office/officeart/2016/7/layout/LinearArrowProcessNumbered"/>
    <dgm:cxn modelId="{C785A649-9D0D-4E37-9144-83C5211B06C9}" type="presParOf" srcId="{7EC56F5D-F415-41B9-A255-9E6F0AFEB5FF}" destId="{8D164E37-DA5E-48AE-808B-C9978E3E58BE}" srcOrd="1" destOrd="0" presId="urn:microsoft.com/office/officeart/2016/7/layout/LinearArrowProcessNumbered"/>
    <dgm:cxn modelId="{8A72EF1F-770B-4723-B133-89F6ACAD5979}" type="presParOf" srcId="{7EC56F5D-F415-41B9-A255-9E6F0AFEB5FF}" destId="{0AEBBC7E-0C4B-4E28-8942-B3D281665AF9}" srcOrd="2" destOrd="0" presId="urn:microsoft.com/office/officeart/2016/7/layout/LinearArrowProcessNumbered"/>
    <dgm:cxn modelId="{099CB8A8-A5D0-40FF-9D7C-5902950619C1}" type="presParOf" srcId="{7EC56F5D-F415-41B9-A255-9E6F0AFEB5FF}" destId="{D8056F31-EC22-41D6-90B6-E6CB7AD3C7A5}" srcOrd="3" destOrd="0" presId="urn:microsoft.com/office/officeart/2016/7/layout/LinearArrowProcessNumbered"/>
    <dgm:cxn modelId="{3F03DD7F-45B6-4BDC-92A1-283ACD95FE61}" type="presParOf" srcId="{87871992-94E3-4A19-B1C5-AB56927F38BA}" destId="{9FB23D4B-441E-468E-BE31-B534865E22D7}"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7283A-0FC3-4AF1-AA94-0270DC0B1C33}">
      <dsp:nvSpPr>
        <dsp:cNvPr id="0" name=""/>
        <dsp:cNvSpPr/>
      </dsp:nvSpPr>
      <dsp:spPr>
        <a:xfrm>
          <a:off x="0" y="0"/>
          <a:ext cx="3186112" cy="3675888"/>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402" tIns="330200" rIns="248402" bIns="330200" numCol="1" spcCol="1270" anchor="t" anchorCtr="0">
          <a:noAutofit/>
        </a:bodyPr>
        <a:lstStyle/>
        <a:p>
          <a:pPr marL="0" lvl="0" indent="0" algn="l" defTabSz="889000">
            <a:lnSpc>
              <a:spcPct val="90000"/>
            </a:lnSpc>
            <a:spcBef>
              <a:spcPct val="0"/>
            </a:spcBef>
            <a:spcAft>
              <a:spcPct val="35000"/>
            </a:spcAft>
            <a:buNone/>
          </a:pPr>
          <a:r>
            <a:rPr lang="en-US" sz="2000" b="0" i="0" u="none" kern="1200" dirty="0"/>
            <a:t>Increase knowledge of Neonatal Abstinence Syndrome (NAS)</a:t>
          </a:r>
        </a:p>
        <a:p>
          <a:pPr marL="0" lvl="0" indent="0" algn="l" defTabSz="889000">
            <a:lnSpc>
              <a:spcPct val="90000"/>
            </a:lnSpc>
            <a:spcBef>
              <a:spcPct val="0"/>
            </a:spcBef>
            <a:spcAft>
              <a:spcPct val="35000"/>
            </a:spcAft>
            <a:buNone/>
          </a:pPr>
          <a:r>
            <a:rPr lang="en-US" sz="1800" b="0" i="0" u="none" kern="1200" dirty="0"/>
            <a:t> </a:t>
          </a:r>
          <a:endParaRPr lang="en-US" sz="1800" kern="1200" dirty="0"/>
        </a:p>
      </dsp:txBody>
      <dsp:txXfrm>
        <a:off x="0" y="1396837"/>
        <a:ext cx="3186112" cy="2205532"/>
      </dsp:txXfrm>
    </dsp:sp>
    <dsp:sp modelId="{C08FC467-91FE-48BD-B243-273925C2B75A}">
      <dsp:nvSpPr>
        <dsp:cNvPr id="0" name=""/>
        <dsp:cNvSpPr/>
      </dsp:nvSpPr>
      <dsp:spPr>
        <a:xfrm>
          <a:off x="1041673" y="367588"/>
          <a:ext cx="1102766" cy="1102766"/>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76" tIns="12700" rIns="8597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1203169" y="529084"/>
        <a:ext cx="779774" cy="779774"/>
      </dsp:txXfrm>
    </dsp:sp>
    <dsp:sp modelId="{DE393E47-CBB6-4D77-A342-C9AFD9FC8CB6}">
      <dsp:nvSpPr>
        <dsp:cNvPr id="0" name=""/>
        <dsp:cNvSpPr/>
      </dsp:nvSpPr>
      <dsp:spPr>
        <a:xfrm>
          <a:off x="0" y="3675816"/>
          <a:ext cx="3186112" cy="72"/>
        </a:xfrm>
        <a:prstGeom prst="rect">
          <a:avLst/>
        </a:prstGeom>
        <a:solidFill>
          <a:schemeClr val="accent3">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3504723" y="0"/>
          <a:ext cx="3186112" cy="3675888"/>
        </a:xfrm>
        <a:prstGeom prst="rect">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402" tIns="330200" rIns="248402" bIns="330200" numCol="1" spcCol="1270" anchor="t" anchorCtr="0">
          <a:noAutofit/>
        </a:bodyPr>
        <a:lstStyle/>
        <a:p>
          <a:pPr marL="0" lvl="0" indent="0" algn="l" defTabSz="889000">
            <a:lnSpc>
              <a:spcPct val="90000"/>
            </a:lnSpc>
            <a:spcBef>
              <a:spcPct val="0"/>
            </a:spcBef>
            <a:spcAft>
              <a:spcPct val="35000"/>
            </a:spcAft>
            <a:buNone/>
          </a:pPr>
          <a:r>
            <a:rPr lang="en-US" sz="2000" kern="1200" baseline="0" dirty="0"/>
            <a:t>Discover ways to promote a healthy attachment between substance exposed infants and the adults that care for them </a:t>
          </a:r>
          <a:endParaRPr lang="en-US" sz="2000" kern="1200" dirty="0"/>
        </a:p>
      </dsp:txBody>
      <dsp:txXfrm>
        <a:off x="3504723" y="1396837"/>
        <a:ext cx="3186112" cy="2205532"/>
      </dsp:txXfrm>
    </dsp:sp>
    <dsp:sp modelId="{4104A2F1-FB99-4C42-8067-46B8EEEC9610}">
      <dsp:nvSpPr>
        <dsp:cNvPr id="0" name=""/>
        <dsp:cNvSpPr/>
      </dsp:nvSpPr>
      <dsp:spPr>
        <a:xfrm>
          <a:off x="4546396" y="367588"/>
          <a:ext cx="1102766" cy="1102766"/>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76" tIns="12700" rIns="8597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4707892" y="529084"/>
        <a:ext cx="779774" cy="779774"/>
      </dsp:txXfrm>
    </dsp:sp>
    <dsp:sp modelId="{2EB92C72-3528-4913-AFF6-FF0B4F338399}">
      <dsp:nvSpPr>
        <dsp:cNvPr id="0" name=""/>
        <dsp:cNvSpPr/>
      </dsp:nvSpPr>
      <dsp:spPr>
        <a:xfrm>
          <a:off x="3504723" y="3675816"/>
          <a:ext cx="3186112" cy="7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7009447" y="0"/>
          <a:ext cx="3186112" cy="3675888"/>
        </a:xfrm>
        <a:prstGeom prst="rect">
          <a:avLst/>
        </a:prstGeom>
        <a:solidFill>
          <a:schemeClr val="accent5">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402" tIns="330200" rIns="248402" bIns="330200" numCol="1" spcCol="1270" anchor="t" anchorCtr="0">
          <a:noAutofit/>
        </a:bodyPr>
        <a:lstStyle/>
        <a:p>
          <a:pPr marL="0" lvl="0" indent="0" algn="l" defTabSz="889000">
            <a:lnSpc>
              <a:spcPct val="90000"/>
            </a:lnSpc>
            <a:spcBef>
              <a:spcPct val="0"/>
            </a:spcBef>
            <a:spcAft>
              <a:spcPct val="35000"/>
            </a:spcAft>
            <a:buNone/>
          </a:pPr>
          <a:r>
            <a:rPr lang="en-US" sz="2000" b="0" i="0" u="none" kern="1200" dirty="0"/>
            <a:t>Develop strategies to promote attunement and regulation for substance exposed infants in the classroom</a:t>
          </a:r>
          <a:endParaRPr lang="en-US" sz="2000" kern="1200" dirty="0"/>
        </a:p>
      </dsp:txBody>
      <dsp:txXfrm>
        <a:off x="7009447" y="1396837"/>
        <a:ext cx="3186112" cy="2205532"/>
      </dsp:txXfrm>
    </dsp:sp>
    <dsp:sp modelId="{AC6B335A-D8B4-46D8-93DE-B9EF1773F6AC}">
      <dsp:nvSpPr>
        <dsp:cNvPr id="0" name=""/>
        <dsp:cNvSpPr/>
      </dsp:nvSpPr>
      <dsp:spPr>
        <a:xfrm>
          <a:off x="8051120" y="367588"/>
          <a:ext cx="1102766" cy="1102766"/>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976" tIns="12700" rIns="8597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8212616" y="529084"/>
        <a:ext cx="779774" cy="779774"/>
      </dsp:txXfrm>
    </dsp:sp>
    <dsp:sp modelId="{7B3E0A16-DB85-46CA-87D6-4D39F6DBFC52}">
      <dsp:nvSpPr>
        <dsp:cNvPr id="0" name=""/>
        <dsp:cNvSpPr/>
      </dsp:nvSpPr>
      <dsp:spPr>
        <a:xfrm>
          <a:off x="7009447" y="3675816"/>
          <a:ext cx="3186112" cy="72"/>
        </a:xfrm>
        <a:prstGeom prst="rect">
          <a:avLst/>
        </a:prstGeom>
        <a:solidFill>
          <a:schemeClr val="accent2">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5936A-8E00-4F13-8108-14B2DD572707}">
      <dsp:nvSpPr>
        <dsp:cNvPr id="0" name=""/>
        <dsp:cNvSpPr/>
      </dsp:nvSpPr>
      <dsp:spPr>
        <a:xfrm>
          <a:off x="1330776" y="561"/>
          <a:ext cx="1286206" cy="1286206"/>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06EAB07-A978-496F-A1A1-25F8B8B06A12}">
      <dsp:nvSpPr>
        <dsp:cNvPr id="0" name=""/>
        <dsp:cNvSpPr/>
      </dsp:nvSpPr>
      <dsp:spPr>
        <a:xfrm>
          <a:off x="1973879" y="561"/>
          <a:ext cx="6862381" cy="128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100" rIns="0" bIns="38100" numCol="1" spcCol="1270" anchor="ctr" anchorCtr="0">
          <a:noAutofit/>
        </a:bodyPr>
        <a:lstStyle/>
        <a:p>
          <a:pPr marL="0" lvl="0" indent="0" algn="l" defTabSz="1333500">
            <a:lnSpc>
              <a:spcPct val="90000"/>
            </a:lnSpc>
            <a:spcBef>
              <a:spcPct val="0"/>
            </a:spcBef>
            <a:spcAft>
              <a:spcPct val="35000"/>
            </a:spcAft>
            <a:buNone/>
          </a:pPr>
          <a:r>
            <a:rPr lang="en-US" sz="3000" kern="1200"/>
            <a:t>Targets strength, balance, coordination, and transitional movements</a:t>
          </a:r>
        </a:p>
      </dsp:txBody>
      <dsp:txXfrm>
        <a:off x="1973879" y="561"/>
        <a:ext cx="6862381" cy="1286206"/>
      </dsp:txXfrm>
    </dsp:sp>
    <dsp:sp modelId="{C37BD1D3-65E3-42A2-95B1-91AB4D4BF006}">
      <dsp:nvSpPr>
        <dsp:cNvPr id="0" name=""/>
        <dsp:cNvSpPr/>
      </dsp:nvSpPr>
      <dsp:spPr>
        <a:xfrm>
          <a:off x="1330776" y="1286767"/>
          <a:ext cx="1286206" cy="1286206"/>
        </a:xfrm>
        <a:prstGeom prst="ellipse">
          <a:avLst/>
        </a:prstGeom>
        <a:solidFill>
          <a:schemeClr val="accent4">
            <a:alpha val="50000"/>
            <a:hueOff val="2739640"/>
            <a:satOff val="12105"/>
            <a:lumOff val="1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2D2F5DB-E1B8-4869-B68A-7895EABE88D3}">
      <dsp:nvSpPr>
        <dsp:cNvPr id="0" name=""/>
        <dsp:cNvSpPr/>
      </dsp:nvSpPr>
      <dsp:spPr>
        <a:xfrm>
          <a:off x="1973879" y="1286767"/>
          <a:ext cx="6862381" cy="128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100" rIns="0" bIns="38100" numCol="1" spcCol="1270" anchor="ctr" anchorCtr="0">
          <a:noAutofit/>
        </a:bodyPr>
        <a:lstStyle/>
        <a:p>
          <a:pPr marL="0" lvl="0" indent="0" algn="l" defTabSz="1333500">
            <a:lnSpc>
              <a:spcPct val="90000"/>
            </a:lnSpc>
            <a:spcBef>
              <a:spcPct val="0"/>
            </a:spcBef>
            <a:spcAft>
              <a:spcPct val="35000"/>
            </a:spcAft>
            <a:buNone/>
          </a:pPr>
          <a:r>
            <a:rPr lang="en-US" sz="3000" kern="1200"/>
            <a:t>Improves gross motor skills</a:t>
          </a:r>
        </a:p>
      </dsp:txBody>
      <dsp:txXfrm>
        <a:off x="1973879" y="1286767"/>
        <a:ext cx="6862381" cy="1286206"/>
      </dsp:txXfrm>
    </dsp:sp>
    <dsp:sp modelId="{2E61D0E5-26CF-41D8-A173-2A04580512D1}">
      <dsp:nvSpPr>
        <dsp:cNvPr id="0" name=""/>
        <dsp:cNvSpPr/>
      </dsp:nvSpPr>
      <dsp:spPr>
        <a:xfrm>
          <a:off x="1330776" y="2572974"/>
          <a:ext cx="1286206" cy="1286206"/>
        </a:xfrm>
        <a:prstGeom prst="ellipse">
          <a:avLst/>
        </a:prstGeom>
        <a:solidFill>
          <a:schemeClr val="accent4">
            <a:alpha val="50000"/>
            <a:hueOff val="5479279"/>
            <a:satOff val="24210"/>
            <a:lumOff val="3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2DF3482-58DA-4EB5-9D69-044DC1FABDFE}">
      <dsp:nvSpPr>
        <dsp:cNvPr id="0" name=""/>
        <dsp:cNvSpPr/>
      </dsp:nvSpPr>
      <dsp:spPr>
        <a:xfrm>
          <a:off x="1973879" y="2572974"/>
          <a:ext cx="6862381" cy="128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100" rIns="0" bIns="38100" numCol="1" spcCol="1270" anchor="ctr" anchorCtr="0">
          <a:noAutofit/>
        </a:bodyPr>
        <a:lstStyle/>
        <a:p>
          <a:pPr marL="0" lvl="0" indent="0" algn="l" defTabSz="1333500">
            <a:lnSpc>
              <a:spcPct val="90000"/>
            </a:lnSpc>
            <a:spcBef>
              <a:spcPct val="0"/>
            </a:spcBef>
            <a:spcAft>
              <a:spcPct val="35000"/>
            </a:spcAft>
            <a:buNone/>
          </a:pPr>
          <a:r>
            <a:rPr lang="en-US" sz="3000" kern="1200"/>
            <a:t>Promotes independence and safety</a:t>
          </a:r>
        </a:p>
      </dsp:txBody>
      <dsp:txXfrm>
        <a:off x="1973879" y="2572974"/>
        <a:ext cx="6862381" cy="12862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4952C-77DD-4805-80D5-24EBE903C299}">
      <dsp:nvSpPr>
        <dsp:cNvPr id="0" name=""/>
        <dsp:cNvSpPr/>
      </dsp:nvSpPr>
      <dsp:spPr>
        <a:xfrm>
          <a:off x="47" y="482843"/>
          <a:ext cx="4593319" cy="180511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Improves fine motor skills, eye-hand coordination, and visual motor skills</a:t>
          </a:r>
        </a:p>
      </dsp:txBody>
      <dsp:txXfrm>
        <a:off x="47" y="482843"/>
        <a:ext cx="4593319" cy="1805111"/>
      </dsp:txXfrm>
    </dsp:sp>
    <dsp:sp modelId="{779C4CC6-F512-4759-B0BB-EDCE0544D371}">
      <dsp:nvSpPr>
        <dsp:cNvPr id="0" name=""/>
        <dsp:cNvSpPr/>
      </dsp:nvSpPr>
      <dsp:spPr>
        <a:xfrm>
          <a:off x="47" y="2287954"/>
          <a:ext cx="4593319" cy="261323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Playing and manipulating toys</a:t>
          </a:r>
        </a:p>
        <a:p>
          <a:pPr marL="228600" lvl="1" indent="-228600" algn="l" defTabSz="1066800">
            <a:lnSpc>
              <a:spcPct val="90000"/>
            </a:lnSpc>
            <a:spcBef>
              <a:spcPct val="0"/>
            </a:spcBef>
            <a:spcAft>
              <a:spcPct val="15000"/>
            </a:spcAft>
            <a:buChar char="•"/>
          </a:pPr>
          <a:r>
            <a:rPr lang="en-US" sz="2400" kern="1200" dirty="0"/>
            <a:t>Dressing</a:t>
          </a:r>
        </a:p>
        <a:p>
          <a:pPr marL="228600" lvl="1" indent="-228600" algn="l" defTabSz="1066800">
            <a:lnSpc>
              <a:spcPct val="90000"/>
            </a:lnSpc>
            <a:spcBef>
              <a:spcPct val="0"/>
            </a:spcBef>
            <a:spcAft>
              <a:spcPct val="15000"/>
            </a:spcAft>
            <a:buChar char="•"/>
          </a:pPr>
          <a:r>
            <a:rPr lang="en-US" sz="2400" kern="1200" dirty="0"/>
            <a:t>Eating</a:t>
          </a:r>
        </a:p>
        <a:p>
          <a:pPr marL="228600" lvl="1" indent="-228600" algn="l" defTabSz="1066800">
            <a:lnSpc>
              <a:spcPct val="90000"/>
            </a:lnSpc>
            <a:spcBef>
              <a:spcPct val="0"/>
            </a:spcBef>
            <a:spcAft>
              <a:spcPct val="15000"/>
            </a:spcAft>
            <a:buChar char="•"/>
          </a:pPr>
          <a:r>
            <a:rPr lang="en-US" sz="2400" kern="1200" dirty="0"/>
            <a:t>Writing</a:t>
          </a:r>
        </a:p>
        <a:p>
          <a:pPr marL="228600" lvl="1" indent="-228600" algn="l" defTabSz="1066800">
            <a:lnSpc>
              <a:spcPct val="90000"/>
            </a:lnSpc>
            <a:spcBef>
              <a:spcPct val="0"/>
            </a:spcBef>
            <a:spcAft>
              <a:spcPct val="15000"/>
            </a:spcAft>
            <a:buChar char="•"/>
          </a:pPr>
          <a:r>
            <a:rPr lang="en-US" sz="2400" kern="1200" dirty="0"/>
            <a:t>Academics</a:t>
          </a:r>
        </a:p>
      </dsp:txBody>
      <dsp:txXfrm>
        <a:off x="47" y="2287954"/>
        <a:ext cx="4593319" cy="2613239"/>
      </dsp:txXfrm>
    </dsp:sp>
    <dsp:sp modelId="{79D065CF-30F3-44DE-A301-41AAFA67ED27}">
      <dsp:nvSpPr>
        <dsp:cNvPr id="0" name=""/>
        <dsp:cNvSpPr/>
      </dsp:nvSpPr>
      <dsp:spPr>
        <a:xfrm>
          <a:off x="5236432" y="482843"/>
          <a:ext cx="4593319" cy="1805111"/>
        </a:xfrm>
        <a:prstGeom prst="rect">
          <a:avLst/>
        </a:prstGeom>
        <a:solidFill>
          <a:schemeClr val="accent4">
            <a:hueOff val="5479279"/>
            <a:satOff val="24210"/>
            <a:lumOff val="31372"/>
            <a:alphaOff val="0"/>
          </a:schemeClr>
        </a:solidFill>
        <a:ln w="12700" cap="flat" cmpd="sng" algn="ctr">
          <a:solidFill>
            <a:schemeClr val="accent4">
              <a:hueOff val="5479279"/>
              <a:satOff val="24210"/>
              <a:lumOff val="31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Sensory Integration </a:t>
          </a:r>
        </a:p>
      </dsp:txBody>
      <dsp:txXfrm>
        <a:off x="5236432" y="482843"/>
        <a:ext cx="4593319" cy="1805111"/>
      </dsp:txXfrm>
    </dsp:sp>
    <dsp:sp modelId="{6DDAFAD9-F148-4CDB-B796-1BCC16176141}">
      <dsp:nvSpPr>
        <dsp:cNvPr id="0" name=""/>
        <dsp:cNvSpPr/>
      </dsp:nvSpPr>
      <dsp:spPr>
        <a:xfrm>
          <a:off x="5236432" y="2287954"/>
          <a:ext cx="4593319" cy="2613239"/>
        </a:xfrm>
        <a:prstGeom prst="rect">
          <a:avLst/>
        </a:prstGeom>
        <a:solidFill>
          <a:schemeClr val="accent4">
            <a:tint val="40000"/>
            <a:alpha val="90000"/>
            <a:hueOff val="5493848"/>
            <a:satOff val="45116"/>
            <a:lumOff val="6855"/>
            <a:alphaOff val="0"/>
          </a:schemeClr>
        </a:solidFill>
        <a:ln w="12700" cap="flat" cmpd="sng" algn="ctr">
          <a:solidFill>
            <a:schemeClr val="accent4">
              <a:tint val="40000"/>
              <a:alpha val="90000"/>
              <a:hueOff val="5493848"/>
              <a:satOff val="45116"/>
              <a:lumOff val="68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Processes sensory information from environment (sight, sound, movement, taste, touch), to the brain </a:t>
          </a:r>
        </a:p>
      </dsp:txBody>
      <dsp:txXfrm>
        <a:off x="5236432" y="2287954"/>
        <a:ext cx="4593319" cy="26132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9AB27-A731-4340-90EE-F9A1AE28E8BA}">
      <dsp:nvSpPr>
        <dsp:cNvPr id="0" name=""/>
        <dsp:cNvSpPr/>
      </dsp:nvSpPr>
      <dsp:spPr>
        <a:xfrm>
          <a:off x="0" y="175527"/>
          <a:ext cx="6291714" cy="5756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Promotes receptive communication</a:t>
          </a:r>
        </a:p>
      </dsp:txBody>
      <dsp:txXfrm>
        <a:off x="28100" y="203627"/>
        <a:ext cx="6235514" cy="519439"/>
      </dsp:txXfrm>
    </dsp:sp>
    <dsp:sp modelId="{C071ECDF-5B62-4C1B-9C99-F604F4EC008B}">
      <dsp:nvSpPr>
        <dsp:cNvPr id="0" name=""/>
        <dsp:cNvSpPr/>
      </dsp:nvSpPr>
      <dsp:spPr>
        <a:xfrm>
          <a:off x="0" y="751167"/>
          <a:ext cx="6291714"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6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 Understanding the message from others</a:t>
          </a:r>
        </a:p>
        <a:p>
          <a:pPr marL="171450" lvl="1" indent="-171450" algn="l" defTabSz="844550">
            <a:lnSpc>
              <a:spcPct val="90000"/>
            </a:lnSpc>
            <a:spcBef>
              <a:spcPct val="0"/>
            </a:spcBef>
            <a:spcAft>
              <a:spcPct val="20000"/>
            </a:spcAft>
            <a:buChar char="•"/>
          </a:pPr>
          <a:r>
            <a:rPr lang="en-US" sz="1900" kern="1200" dirty="0"/>
            <a:t> Identifies objects and pictures</a:t>
          </a:r>
        </a:p>
        <a:p>
          <a:pPr marL="171450" lvl="1" indent="-171450" algn="l" defTabSz="844550">
            <a:lnSpc>
              <a:spcPct val="90000"/>
            </a:lnSpc>
            <a:spcBef>
              <a:spcPct val="0"/>
            </a:spcBef>
            <a:spcAft>
              <a:spcPct val="20000"/>
            </a:spcAft>
            <a:buChar char="•"/>
          </a:pPr>
          <a:r>
            <a:rPr lang="en-US" sz="1900" kern="1200" dirty="0"/>
            <a:t> Learns to use pronouns and prepositions</a:t>
          </a:r>
        </a:p>
      </dsp:txBody>
      <dsp:txXfrm>
        <a:off x="0" y="751167"/>
        <a:ext cx="6291714" cy="968760"/>
      </dsp:txXfrm>
    </dsp:sp>
    <dsp:sp modelId="{780120EE-7838-496C-88FD-C0C611AD8D6C}">
      <dsp:nvSpPr>
        <dsp:cNvPr id="0" name=""/>
        <dsp:cNvSpPr/>
      </dsp:nvSpPr>
      <dsp:spPr>
        <a:xfrm>
          <a:off x="0" y="1719927"/>
          <a:ext cx="6291714" cy="575639"/>
        </a:xfrm>
        <a:prstGeom prst="roundRect">
          <a:avLst/>
        </a:prstGeom>
        <a:solidFill>
          <a:schemeClr val="accent4">
            <a:hueOff val="2739640"/>
            <a:satOff val="12105"/>
            <a:lumOff val="1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Aids in expressive communication</a:t>
          </a:r>
        </a:p>
      </dsp:txBody>
      <dsp:txXfrm>
        <a:off x="28100" y="1748027"/>
        <a:ext cx="6235514" cy="519439"/>
      </dsp:txXfrm>
    </dsp:sp>
    <dsp:sp modelId="{33F13BFF-5AB1-4162-BDD1-692DBCF9299A}">
      <dsp:nvSpPr>
        <dsp:cNvPr id="0" name=""/>
        <dsp:cNvSpPr/>
      </dsp:nvSpPr>
      <dsp:spPr>
        <a:xfrm>
          <a:off x="0" y="2295567"/>
          <a:ext cx="6291714"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6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 Expressing messages through words and sentences</a:t>
          </a:r>
        </a:p>
        <a:p>
          <a:pPr marL="171450" lvl="1" indent="-171450" algn="l" defTabSz="844550">
            <a:lnSpc>
              <a:spcPct val="90000"/>
            </a:lnSpc>
            <a:spcBef>
              <a:spcPct val="0"/>
            </a:spcBef>
            <a:spcAft>
              <a:spcPct val="20000"/>
            </a:spcAft>
            <a:buChar char="•"/>
          </a:pPr>
          <a:r>
            <a:rPr lang="en-US" sz="1900" kern="1200" dirty="0"/>
            <a:t> Babbling, gesturing, joint referencing, and turn taking</a:t>
          </a:r>
        </a:p>
        <a:p>
          <a:pPr marL="171450" lvl="1" indent="-171450" algn="l" defTabSz="844550">
            <a:lnSpc>
              <a:spcPct val="90000"/>
            </a:lnSpc>
            <a:spcBef>
              <a:spcPct val="0"/>
            </a:spcBef>
            <a:spcAft>
              <a:spcPct val="20000"/>
            </a:spcAft>
            <a:buChar char="•"/>
          </a:pPr>
          <a:r>
            <a:rPr lang="en-US" sz="1900" kern="1200" dirty="0"/>
            <a:t> Naming objects and pictures</a:t>
          </a:r>
        </a:p>
      </dsp:txBody>
      <dsp:txXfrm>
        <a:off x="0" y="2295567"/>
        <a:ext cx="6291714" cy="1242000"/>
      </dsp:txXfrm>
    </dsp:sp>
    <dsp:sp modelId="{B0D1DD59-80E4-4016-AB39-3DC568AE8EF3}">
      <dsp:nvSpPr>
        <dsp:cNvPr id="0" name=""/>
        <dsp:cNvSpPr/>
      </dsp:nvSpPr>
      <dsp:spPr>
        <a:xfrm>
          <a:off x="0" y="3537567"/>
          <a:ext cx="6291714" cy="575639"/>
        </a:xfrm>
        <a:prstGeom prst="roundRect">
          <a:avLst/>
        </a:prstGeom>
        <a:solidFill>
          <a:schemeClr val="accent4">
            <a:hueOff val="5479279"/>
            <a:satOff val="24210"/>
            <a:lumOff val="3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Develops pragmatic communication </a:t>
          </a:r>
        </a:p>
      </dsp:txBody>
      <dsp:txXfrm>
        <a:off x="28100" y="3565667"/>
        <a:ext cx="6235514" cy="519439"/>
      </dsp:txXfrm>
    </dsp:sp>
    <dsp:sp modelId="{F66AFB79-028A-4621-A2FF-F947F39946C0}">
      <dsp:nvSpPr>
        <dsp:cNvPr id="0" name=""/>
        <dsp:cNvSpPr/>
      </dsp:nvSpPr>
      <dsp:spPr>
        <a:xfrm>
          <a:off x="0" y="4113207"/>
          <a:ext cx="6291714"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6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 Social language</a:t>
          </a:r>
        </a:p>
        <a:p>
          <a:pPr marL="171450" lvl="1" indent="-171450" algn="l" defTabSz="844550">
            <a:lnSpc>
              <a:spcPct val="90000"/>
            </a:lnSpc>
            <a:spcBef>
              <a:spcPct val="0"/>
            </a:spcBef>
            <a:spcAft>
              <a:spcPct val="20000"/>
            </a:spcAft>
            <a:buChar char="•"/>
          </a:pPr>
          <a:r>
            <a:rPr lang="en-US" sz="1900" kern="1200" dirty="0"/>
            <a:t> Taking turns in conversations</a:t>
          </a:r>
        </a:p>
        <a:p>
          <a:pPr marL="171450" lvl="1" indent="-171450" algn="l" defTabSz="844550">
            <a:lnSpc>
              <a:spcPct val="90000"/>
            </a:lnSpc>
            <a:spcBef>
              <a:spcPct val="0"/>
            </a:spcBef>
            <a:spcAft>
              <a:spcPct val="20000"/>
            </a:spcAft>
            <a:buChar char="•"/>
          </a:pPr>
          <a:r>
            <a:rPr lang="en-US" sz="1900" kern="1200" dirty="0"/>
            <a:t> Using words to ask for things, ask for help, answer questions, and make comments </a:t>
          </a:r>
        </a:p>
      </dsp:txBody>
      <dsp:txXfrm>
        <a:off x="0" y="4113207"/>
        <a:ext cx="6291714" cy="1242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92491-0C5C-4E49-916A-90303BF12DF9}">
      <dsp:nvSpPr>
        <dsp:cNvPr id="0" name=""/>
        <dsp:cNvSpPr/>
      </dsp:nvSpPr>
      <dsp:spPr>
        <a:xfrm>
          <a:off x="0" y="1527"/>
          <a:ext cx="5863422" cy="6586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Six newborns were diagnosed with NAS for every 1,000 newborn hospital stays</a:t>
          </a:r>
        </a:p>
      </dsp:txBody>
      <dsp:txXfrm>
        <a:off x="32152" y="33679"/>
        <a:ext cx="5799118" cy="594335"/>
      </dsp:txXfrm>
    </dsp:sp>
    <dsp:sp modelId="{0E7D388B-F93C-44AA-98FC-E92CAF1C6046}">
      <dsp:nvSpPr>
        <dsp:cNvPr id="0" name=""/>
        <dsp:cNvSpPr/>
      </dsp:nvSpPr>
      <dsp:spPr>
        <a:xfrm>
          <a:off x="0" y="673455"/>
          <a:ext cx="5863422" cy="658639"/>
        </a:xfrm>
        <a:prstGeom prst="roundRect">
          <a:avLst/>
        </a:prstGeom>
        <a:solidFill>
          <a:schemeClr val="accent4">
            <a:hueOff val="684910"/>
            <a:satOff val="302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One baby is diagnosed with NAS every 24 minutes</a:t>
          </a:r>
        </a:p>
      </dsp:txBody>
      <dsp:txXfrm>
        <a:off x="32152" y="705607"/>
        <a:ext cx="5799118" cy="594335"/>
      </dsp:txXfrm>
    </dsp:sp>
    <dsp:sp modelId="{7233CA9A-F1D2-444C-B487-04F37B56AE71}">
      <dsp:nvSpPr>
        <dsp:cNvPr id="0" name=""/>
        <dsp:cNvSpPr/>
      </dsp:nvSpPr>
      <dsp:spPr>
        <a:xfrm>
          <a:off x="0" y="1345383"/>
          <a:ext cx="5863422" cy="658639"/>
        </a:xfrm>
        <a:prstGeom prst="roundRect">
          <a:avLst/>
        </a:prstGeom>
        <a:solidFill>
          <a:schemeClr val="accent4">
            <a:hueOff val="1369820"/>
            <a:satOff val="605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More than 59 newborns diagnosed each day</a:t>
          </a:r>
        </a:p>
      </dsp:txBody>
      <dsp:txXfrm>
        <a:off x="32152" y="1377535"/>
        <a:ext cx="5799118" cy="594335"/>
      </dsp:txXfrm>
    </dsp:sp>
    <dsp:sp modelId="{8C5F5A9A-F8AA-42EB-8426-D75F3D16214D}">
      <dsp:nvSpPr>
        <dsp:cNvPr id="0" name=""/>
        <dsp:cNvSpPr/>
      </dsp:nvSpPr>
      <dsp:spPr>
        <a:xfrm>
          <a:off x="0" y="2017312"/>
          <a:ext cx="5863422" cy="658639"/>
        </a:xfrm>
        <a:prstGeom prst="roundRect">
          <a:avLst/>
        </a:prstGeom>
        <a:solidFill>
          <a:schemeClr val="accent4">
            <a:hueOff val="2054730"/>
            <a:satOff val="907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993 babies reported in KY in 2020</a:t>
          </a:r>
        </a:p>
      </dsp:txBody>
      <dsp:txXfrm>
        <a:off x="32152" y="2049464"/>
        <a:ext cx="5799118" cy="594335"/>
      </dsp:txXfrm>
    </dsp:sp>
    <dsp:sp modelId="{702925D6-AB37-4B5A-9402-8F98539E21B7}">
      <dsp:nvSpPr>
        <dsp:cNvPr id="0" name=""/>
        <dsp:cNvSpPr/>
      </dsp:nvSpPr>
      <dsp:spPr>
        <a:xfrm>
          <a:off x="0" y="2689240"/>
          <a:ext cx="5863422" cy="658639"/>
        </a:xfrm>
        <a:prstGeom prst="roundRect">
          <a:avLst/>
        </a:prstGeom>
        <a:solidFill>
          <a:schemeClr val="accent4">
            <a:hueOff val="2739640"/>
            <a:satOff val="12105"/>
            <a:lumOff val="1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77 cases per 1,000 births in Appalachia</a:t>
          </a:r>
          <a:endParaRPr lang="en-US" sz="500" kern="1200" dirty="0"/>
        </a:p>
      </dsp:txBody>
      <dsp:txXfrm>
        <a:off x="32152" y="2721392"/>
        <a:ext cx="5799118" cy="594335"/>
      </dsp:txXfrm>
    </dsp:sp>
    <dsp:sp modelId="{B7A84009-D3FE-40EB-B640-F573D61B92A9}">
      <dsp:nvSpPr>
        <dsp:cNvPr id="0" name=""/>
        <dsp:cNvSpPr/>
      </dsp:nvSpPr>
      <dsp:spPr>
        <a:xfrm>
          <a:off x="0" y="3361168"/>
          <a:ext cx="5863422" cy="658639"/>
        </a:xfrm>
        <a:prstGeom prst="roundRect">
          <a:avLst/>
        </a:prstGeom>
        <a:solidFill>
          <a:schemeClr val="accent4">
            <a:hueOff val="3424549"/>
            <a:satOff val="15131"/>
            <a:lumOff val="1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Buprenorphine 64%</a:t>
          </a:r>
          <a:endParaRPr lang="en-US" sz="500" kern="1200" dirty="0"/>
        </a:p>
      </dsp:txBody>
      <dsp:txXfrm>
        <a:off x="32152" y="3393320"/>
        <a:ext cx="5799118" cy="594335"/>
      </dsp:txXfrm>
    </dsp:sp>
    <dsp:sp modelId="{5D901701-0FA8-4A1A-BDE8-3E66EC7E6424}">
      <dsp:nvSpPr>
        <dsp:cNvPr id="0" name=""/>
        <dsp:cNvSpPr/>
      </dsp:nvSpPr>
      <dsp:spPr>
        <a:xfrm>
          <a:off x="0" y="4033096"/>
          <a:ext cx="5863422" cy="658639"/>
        </a:xfrm>
        <a:prstGeom prst="roundRect">
          <a:avLst/>
        </a:prstGeom>
        <a:solidFill>
          <a:schemeClr val="accent4">
            <a:hueOff val="4109459"/>
            <a:satOff val="18158"/>
            <a:lumOff val="2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Heroin 19%</a:t>
          </a:r>
        </a:p>
      </dsp:txBody>
      <dsp:txXfrm>
        <a:off x="32152" y="4065248"/>
        <a:ext cx="5799118" cy="594335"/>
      </dsp:txXfrm>
    </dsp:sp>
    <dsp:sp modelId="{B513B9AB-E38B-42C9-8834-BF6388334B1C}">
      <dsp:nvSpPr>
        <dsp:cNvPr id="0" name=""/>
        <dsp:cNvSpPr/>
      </dsp:nvSpPr>
      <dsp:spPr>
        <a:xfrm>
          <a:off x="0" y="4705025"/>
          <a:ext cx="5863422" cy="658639"/>
        </a:xfrm>
        <a:prstGeom prst="roundRect">
          <a:avLst/>
        </a:prstGeom>
        <a:solidFill>
          <a:schemeClr val="accent4">
            <a:hueOff val="4794370"/>
            <a:satOff val="21184"/>
            <a:lumOff val="2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Methadone 11%</a:t>
          </a:r>
        </a:p>
      </dsp:txBody>
      <dsp:txXfrm>
        <a:off x="32152" y="4737177"/>
        <a:ext cx="5799118" cy="594335"/>
      </dsp:txXfrm>
    </dsp:sp>
    <dsp:sp modelId="{092D843B-07DD-497F-83B1-04E090060B2B}">
      <dsp:nvSpPr>
        <dsp:cNvPr id="0" name=""/>
        <dsp:cNvSpPr/>
      </dsp:nvSpPr>
      <dsp:spPr>
        <a:xfrm>
          <a:off x="0" y="5376953"/>
          <a:ext cx="5863422" cy="658639"/>
        </a:xfrm>
        <a:prstGeom prst="roundRect">
          <a:avLst/>
        </a:prstGeom>
        <a:solidFill>
          <a:schemeClr val="accent4">
            <a:hueOff val="5479279"/>
            <a:satOff val="24210"/>
            <a:lumOff val="3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Polysubstance use accounted for nearly 61% of cases</a:t>
          </a:r>
        </a:p>
      </dsp:txBody>
      <dsp:txXfrm>
        <a:off x="32152" y="5409105"/>
        <a:ext cx="5799118" cy="5943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DF922-3BB4-4101-9258-8B881461EE63}">
      <dsp:nvSpPr>
        <dsp:cNvPr id="0" name=""/>
        <dsp:cNvSpPr/>
      </dsp:nvSpPr>
      <dsp:spPr>
        <a:xfrm>
          <a:off x="1199" y="370356"/>
          <a:ext cx="4211742" cy="267445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12D74ED-0980-448F-B4E1-5ABEDE766C2C}">
      <dsp:nvSpPr>
        <dsp:cNvPr id="0" name=""/>
        <dsp:cNvSpPr/>
      </dsp:nvSpPr>
      <dsp:spPr>
        <a:xfrm>
          <a:off x="469171" y="814929"/>
          <a:ext cx="4211742" cy="267445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Non-pharmacological: swaddling, positioning, quiet and dimly lit rooms, skin-to-skin contact, and breastfeeding</a:t>
          </a:r>
        </a:p>
      </dsp:txBody>
      <dsp:txXfrm>
        <a:off x="547503" y="893261"/>
        <a:ext cx="4055078" cy="2517792"/>
      </dsp:txXfrm>
    </dsp:sp>
    <dsp:sp modelId="{DF7ABD07-50A0-4CAD-AE70-074699A8AE13}">
      <dsp:nvSpPr>
        <dsp:cNvPr id="0" name=""/>
        <dsp:cNvSpPr/>
      </dsp:nvSpPr>
      <dsp:spPr>
        <a:xfrm>
          <a:off x="5148885" y="370356"/>
          <a:ext cx="4211742" cy="267445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E55A9E1-D78B-4B2C-839B-F044E01101FE}">
      <dsp:nvSpPr>
        <dsp:cNvPr id="0" name=""/>
        <dsp:cNvSpPr/>
      </dsp:nvSpPr>
      <dsp:spPr>
        <a:xfrm>
          <a:off x="5616857" y="814929"/>
          <a:ext cx="4211742" cy="267445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Pharmacological: morphine, methadone, and buprenorphine</a:t>
          </a:r>
        </a:p>
      </dsp:txBody>
      <dsp:txXfrm>
        <a:off x="5695189" y="893261"/>
        <a:ext cx="4055078" cy="25177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7C24B-14FB-4340-A607-ABA55069CF33}">
      <dsp:nvSpPr>
        <dsp:cNvPr id="0" name=""/>
        <dsp:cNvSpPr/>
      </dsp:nvSpPr>
      <dsp:spPr>
        <a:xfrm>
          <a:off x="0" y="-25600"/>
          <a:ext cx="4972734" cy="135921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Impacts the way children make relationships in the future</a:t>
          </a:r>
        </a:p>
      </dsp:txBody>
      <dsp:txXfrm>
        <a:off x="39810" y="14210"/>
        <a:ext cx="3506033" cy="1279597"/>
      </dsp:txXfrm>
    </dsp:sp>
    <dsp:sp modelId="{F27F13D7-45CB-45A0-ABB1-56B6A4154566}">
      <dsp:nvSpPr>
        <dsp:cNvPr id="0" name=""/>
        <dsp:cNvSpPr/>
      </dsp:nvSpPr>
      <dsp:spPr>
        <a:xfrm>
          <a:off x="188343" y="1443294"/>
          <a:ext cx="5473588" cy="1592934"/>
        </a:xfrm>
        <a:prstGeom prst="roundRect">
          <a:avLst>
            <a:gd name="adj" fmla="val 10000"/>
          </a:avLst>
        </a:prstGeom>
        <a:solidFill>
          <a:schemeClr val="accent4">
            <a:hueOff val="2739640"/>
            <a:satOff val="12105"/>
            <a:lumOff val="1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Promotes self-regulation, empathy, prosocial behavior, a positive sense of emotional well-being, and self-esteem</a:t>
          </a:r>
        </a:p>
      </dsp:txBody>
      <dsp:txXfrm>
        <a:off x="234998" y="1489949"/>
        <a:ext cx="3924838" cy="1499624"/>
      </dsp:txXfrm>
    </dsp:sp>
    <dsp:sp modelId="{A6E03D9F-3091-4B4A-B778-B52BF4C02BFA}">
      <dsp:nvSpPr>
        <dsp:cNvPr id="0" name=""/>
        <dsp:cNvSpPr/>
      </dsp:nvSpPr>
      <dsp:spPr>
        <a:xfrm>
          <a:off x="965533" y="3094704"/>
          <a:ext cx="4796749" cy="1461620"/>
        </a:xfrm>
        <a:prstGeom prst="roundRect">
          <a:avLst>
            <a:gd name="adj" fmla="val 10000"/>
          </a:avLst>
        </a:prstGeom>
        <a:solidFill>
          <a:schemeClr val="accent4">
            <a:hueOff val="5479279"/>
            <a:satOff val="24210"/>
            <a:lumOff val="3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Children are easy to connect to and have more meaningful and trustful relationships </a:t>
          </a:r>
        </a:p>
      </dsp:txBody>
      <dsp:txXfrm>
        <a:off x="1008342" y="3137513"/>
        <a:ext cx="3435664" cy="1376002"/>
      </dsp:txXfrm>
    </dsp:sp>
    <dsp:sp modelId="{1AE53C01-6626-4194-960A-7AFF0239885A}">
      <dsp:nvSpPr>
        <dsp:cNvPr id="0" name=""/>
        <dsp:cNvSpPr/>
      </dsp:nvSpPr>
      <dsp:spPr>
        <a:xfrm>
          <a:off x="4089243" y="1005139"/>
          <a:ext cx="883491" cy="883491"/>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288028" y="1005139"/>
        <a:ext cx="485921" cy="664827"/>
      </dsp:txXfrm>
    </dsp:sp>
    <dsp:sp modelId="{728D0ACE-8697-4BE1-BC8F-8553CA943E41}">
      <dsp:nvSpPr>
        <dsp:cNvPr id="0" name=""/>
        <dsp:cNvSpPr/>
      </dsp:nvSpPr>
      <dsp:spPr>
        <a:xfrm>
          <a:off x="4528013" y="2581831"/>
          <a:ext cx="883491" cy="883491"/>
        </a:xfrm>
        <a:prstGeom prst="downArrow">
          <a:avLst>
            <a:gd name="adj1" fmla="val 55000"/>
            <a:gd name="adj2" fmla="val 45000"/>
          </a:avLst>
        </a:prstGeom>
        <a:solidFill>
          <a:schemeClr val="accent4">
            <a:tint val="40000"/>
            <a:alpha val="90000"/>
            <a:hueOff val="5493848"/>
            <a:satOff val="45116"/>
            <a:lumOff val="6855"/>
            <a:alphaOff val="0"/>
          </a:schemeClr>
        </a:solidFill>
        <a:ln w="12700" cap="flat" cmpd="sng" algn="ctr">
          <a:solidFill>
            <a:schemeClr val="accent4">
              <a:tint val="40000"/>
              <a:alpha val="90000"/>
              <a:hueOff val="5493848"/>
              <a:satOff val="45116"/>
              <a:lumOff val="68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26798" y="2581831"/>
        <a:ext cx="485921" cy="6648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53BB0-4474-4AE2-AE8C-1C285C6B2B33}">
      <dsp:nvSpPr>
        <dsp:cNvPr id="0" name=""/>
        <dsp:cNvSpPr/>
      </dsp:nvSpPr>
      <dsp:spPr>
        <a:xfrm>
          <a:off x="12078" y="763534"/>
          <a:ext cx="2056626" cy="61698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519" tIns="162519" rIns="162519" bIns="162519" numCol="1" spcCol="1270" anchor="ctr" anchorCtr="0">
          <a:noAutofit/>
        </a:bodyPr>
        <a:lstStyle/>
        <a:p>
          <a:pPr marL="0" lvl="0" indent="0" algn="ctr" defTabSz="1066800">
            <a:lnSpc>
              <a:spcPct val="90000"/>
            </a:lnSpc>
            <a:spcBef>
              <a:spcPct val="0"/>
            </a:spcBef>
            <a:spcAft>
              <a:spcPct val="35000"/>
            </a:spcAft>
            <a:buNone/>
          </a:pPr>
          <a:r>
            <a:rPr lang="en-US" sz="2400" b="0" kern="1200" dirty="0"/>
            <a:t>Consistency</a:t>
          </a:r>
        </a:p>
      </dsp:txBody>
      <dsp:txXfrm>
        <a:off x="12078" y="763534"/>
        <a:ext cx="2056626" cy="616987"/>
      </dsp:txXfrm>
    </dsp:sp>
    <dsp:sp modelId="{CDA2FAC6-65DE-4991-9347-92C94D3FD65C}">
      <dsp:nvSpPr>
        <dsp:cNvPr id="0" name=""/>
        <dsp:cNvSpPr/>
      </dsp:nvSpPr>
      <dsp:spPr>
        <a:xfrm>
          <a:off x="12078" y="1380522"/>
          <a:ext cx="2056626" cy="212989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149" tIns="203149" rIns="203149" bIns="203149" numCol="1" spcCol="1270" anchor="t" anchorCtr="0">
          <a:noAutofit/>
        </a:bodyPr>
        <a:lstStyle/>
        <a:p>
          <a:pPr marL="0" lvl="0" indent="0" algn="l" defTabSz="1066800">
            <a:lnSpc>
              <a:spcPct val="90000"/>
            </a:lnSpc>
            <a:spcBef>
              <a:spcPct val="0"/>
            </a:spcBef>
            <a:spcAft>
              <a:spcPct val="35000"/>
            </a:spcAft>
            <a:buNone/>
          </a:pPr>
          <a:r>
            <a:rPr lang="en-US" sz="2400" kern="1200" dirty="0"/>
            <a:t>Being responsive and consistent</a:t>
          </a:r>
        </a:p>
      </dsp:txBody>
      <dsp:txXfrm>
        <a:off x="12078" y="1380522"/>
        <a:ext cx="2056626" cy="2129890"/>
      </dsp:txXfrm>
    </dsp:sp>
    <dsp:sp modelId="{82A996D3-CCF3-4B61-AE3B-3854ACAF08C2}">
      <dsp:nvSpPr>
        <dsp:cNvPr id="0" name=""/>
        <dsp:cNvSpPr/>
      </dsp:nvSpPr>
      <dsp:spPr>
        <a:xfrm>
          <a:off x="2176494" y="763534"/>
          <a:ext cx="2056626" cy="616987"/>
        </a:xfrm>
        <a:prstGeom prst="rect">
          <a:avLst/>
        </a:prstGeom>
        <a:solidFill>
          <a:schemeClr val="accent4">
            <a:hueOff val="1369820"/>
            <a:satOff val="6053"/>
            <a:lumOff val="7843"/>
            <a:alphaOff val="0"/>
          </a:schemeClr>
        </a:solidFill>
        <a:ln w="12700" cap="flat" cmpd="sng" algn="ctr">
          <a:solidFill>
            <a:schemeClr val="accent4">
              <a:hueOff val="1369820"/>
              <a:satOff val="605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519" tIns="162519" rIns="162519" bIns="162519" numCol="1" spcCol="1270" anchor="ctr" anchorCtr="0">
          <a:noAutofit/>
        </a:bodyPr>
        <a:lstStyle/>
        <a:p>
          <a:pPr marL="0" lvl="0" indent="0" algn="ctr" defTabSz="977900">
            <a:lnSpc>
              <a:spcPct val="90000"/>
            </a:lnSpc>
            <a:spcBef>
              <a:spcPct val="0"/>
            </a:spcBef>
            <a:spcAft>
              <a:spcPct val="35000"/>
            </a:spcAft>
            <a:buNone/>
          </a:pPr>
          <a:r>
            <a:rPr lang="en-US" sz="2200" kern="1200" dirty="0"/>
            <a:t>Encouraging</a:t>
          </a:r>
        </a:p>
      </dsp:txBody>
      <dsp:txXfrm>
        <a:off x="2176494" y="763534"/>
        <a:ext cx="2056626" cy="616987"/>
      </dsp:txXfrm>
    </dsp:sp>
    <dsp:sp modelId="{BB56FC04-CD29-4136-9B94-24D1278903C9}">
      <dsp:nvSpPr>
        <dsp:cNvPr id="0" name=""/>
        <dsp:cNvSpPr/>
      </dsp:nvSpPr>
      <dsp:spPr>
        <a:xfrm>
          <a:off x="2176494" y="1380522"/>
          <a:ext cx="2056626" cy="2129890"/>
        </a:xfrm>
        <a:prstGeom prst="rect">
          <a:avLst/>
        </a:prstGeom>
        <a:solidFill>
          <a:schemeClr val="accent4">
            <a:tint val="40000"/>
            <a:alpha val="90000"/>
            <a:hueOff val="1373462"/>
            <a:satOff val="11279"/>
            <a:lumOff val="1714"/>
            <a:alphaOff val="0"/>
          </a:schemeClr>
        </a:solidFill>
        <a:ln w="12700" cap="flat" cmpd="sng" algn="ctr">
          <a:solidFill>
            <a:schemeClr val="accent4">
              <a:tint val="40000"/>
              <a:alpha val="90000"/>
              <a:hueOff val="1373462"/>
              <a:satOff val="11279"/>
              <a:lumOff val="17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149" tIns="203149" rIns="203149" bIns="203149" numCol="1" spcCol="1270" anchor="t" anchorCtr="0">
          <a:noAutofit/>
        </a:bodyPr>
        <a:lstStyle/>
        <a:p>
          <a:pPr marL="0" lvl="0" indent="0" algn="l" defTabSz="1066800">
            <a:lnSpc>
              <a:spcPct val="90000"/>
            </a:lnSpc>
            <a:spcBef>
              <a:spcPct val="0"/>
            </a:spcBef>
            <a:spcAft>
              <a:spcPct val="35000"/>
            </a:spcAft>
            <a:buNone/>
          </a:pPr>
          <a:r>
            <a:rPr lang="en-US" sz="2400" kern="1200" dirty="0"/>
            <a:t>Encourage positive behavior and play</a:t>
          </a:r>
        </a:p>
      </dsp:txBody>
      <dsp:txXfrm>
        <a:off x="2176494" y="1380522"/>
        <a:ext cx="2056626" cy="2129890"/>
      </dsp:txXfrm>
    </dsp:sp>
    <dsp:sp modelId="{6294503E-9782-41E0-905E-124676A50D38}">
      <dsp:nvSpPr>
        <dsp:cNvPr id="0" name=""/>
        <dsp:cNvSpPr/>
      </dsp:nvSpPr>
      <dsp:spPr>
        <a:xfrm>
          <a:off x="4340910" y="763534"/>
          <a:ext cx="2056626" cy="616987"/>
        </a:xfrm>
        <a:prstGeom prst="rect">
          <a:avLst/>
        </a:prstGeom>
        <a:solidFill>
          <a:schemeClr val="accent4">
            <a:hueOff val="2739640"/>
            <a:satOff val="12105"/>
            <a:lumOff val="15686"/>
            <a:alphaOff val="0"/>
          </a:schemeClr>
        </a:solidFill>
        <a:ln w="12700" cap="flat" cmpd="sng" algn="ctr">
          <a:solidFill>
            <a:schemeClr val="accent4">
              <a:hueOff val="2739640"/>
              <a:satOff val="12105"/>
              <a:lumOff val="15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519" tIns="162519" rIns="162519" bIns="162519" numCol="1" spcCol="1270" anchor="ctr" anchorCtr="0">
          <a:noAutofit/>
        </a:bodyPr>
        <a:lstStyle/>
        <a:p>
          <a:pPr marL="0" lvl="0" indent="0" algn="ctr" defTabSz="1066800">
            <a:lnSpc>
              <a:spcPct val="90000"/>
            </a:lnSpc>
            <a:spcBef>
              <a:spcPct val="0"/>
            </a:spcBef>
            <a:spcAft>
              <a:spcPct val="35000"/>
            </a:spcAft>
            <a:buNone/>
          </a:pPr>
          <a:r>
            <a:rPr lang="en-US" sz="2400" kern="1200" dirty="0"/>
            <a:t>Empathetic</a:t>
          </a:r>
        </a:p>
      </dsp:txBody>
      <dsp:txXfrm>
        <a:off x="4340910" y="763534"/>
        <a:ext cx="2056626" cy="616987"/>
      </dsp:txXfrm>
    </dsp:sp>
    <dsp:sp modelId="{F19BBCEE-F53F-456D-978C-EBDF7A28C55A}">
      <dsp:nvSpPr>
        <dsp:cNvPr id="0" name=""/>
        <dsp:cNvSpPr/>
      </dsp:nvSpPr>
      <dsp:spPr>
        <a:xfrm>
          <a:off x="4340910" y="1380522"/>
          <a:ext cx="2056626" cy="2129890"/>
        </a:xfrm>
        <a:prstGeom prst="rect">
          <a:avLst/>
        </a:prstGeom>
        <a:solidFill>
          <a:schemeClr val="accent4">
            <a:tint val="40000"/>
            <a:alpha val="90000"/>
            <a:hueOff val="2746924"/>
            <a:satOff val="22558"/>
            <a:lumOff val="3427"/>
            <a:alphaOff val="0"/>
          </a:schemeClr>
        </a:solidFill>
        <a:ln w="12700" cap="flat" cmpd="sng" algn="ctr">
          <a:solidFill>
            <a:schemeClr val="accent4">
              <a:tint val="40000"/>
              <a:alpha val="90000"/>
              <a:hueOff val="2746924"/>
              <a:satOff val="22558"/>
              <a:lumOff val="34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149" tIns="203149" rIns="203149" bIns="203149" numCol="1" spcCol="1270" anchor="t" anchorCtr="0">
          <a:noAutofit/>
        </a:bodyPr>
        <a:lstStyle/>
        <a:p>
          <a:pPr marL="0" lvl="0" indent="0" algn="l" defTabSz="1066800">
            <a:lnSpc>
              <a:spcPct val="90000"/>
            </a:lnSpc>
            <a:spcBef>
              <a:spcPct val="0"/>
            </a:spcBef>
            <a:spcAft>
              <a:spcPct val="35000"/>
            </a:spcAft>
            <a:buNone/>
          </a:pPr>
          <a:r>
            <a:rPr lang="en-US" sz="2400" kern="1200" dirty="0"/>
            <a:t>Being empathetic and sensitive</a:t>
          </a:r>
        </a:p>
      </dsp:txBody>
      <dsp:txXfrm>
        <a:off x="4340910" y="1380522"/>
        <a:ext cx="2056626" cy="2129890"/>
      </dsp:txXfrm>
    </dsp:sp>
    <dsp:sp modelId="{437C5AD2-4BB4-401B-A4E3-31F1B0BE0758}">
      <dsp:nvSpPr>
        <dsp:cNvPr id="0" name=""/>
        <dsp:cNvSpPr/>
      </dsp:nvSpPr>
      <dsp:spPr>
        <a:xfrm>
          <a:off x="6505325" y="763534"/>
          <a:ext cx="2056626" cy="616987"/>
        </a:xfrm>
        <a:prstGeom prst="rect">
          <a:avLst/>
        </a:prstGeom>
        <a:solidFill>
          <a:schemeClr val="accent4">
            <a:hueOff val="4109459"/>
            <a:satOff val="18158"/>
            <a:lumOff val="23529"/>
            <a:alphaOff val="0"/>
          </a:schemeClr>
        </a:solidFill>
        <a:ln w="12700" cap="flat" cmpd="sng" algn="ctr">
          <a:solidFill>
            <a:schemeClr val="accent4">
              <a:hueOff val="4109459"/>
              <a:satOff val="18158"/>
              <a:lumOff val="2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519" tIns="162519" rIns="162519" bIns="162519" numCol="1" spcCol="1270" anchor="ctr" anchorCtr="0">
          <a:noAutofit/>
        </a:bodyPr>
        <a:lstStyle/>
        <a:p>
          <a:pPr marL="0" lvl="0" indent="0" algn="ctr" defTabSz="1066800">
            <a:lnSpc>
              <a:spcPct val="90000"/>
            </a:lnSpc>
            <a:spcBef>
              <a:spcPct val="0"/>
            </a:spcBef>
            <a:spcAft>
              <a:spcPct val="35000"/>
            </a:spcAft>
            <a:buNone/>
          </a:pPr>
          <a:r>
            <a:rPr lang="en-US" sz="2400" kern="1200" dirty="0"/>
            <a:t>Interacting</a:t>
          </a:r>
        </a:p>
      </dsp:txBody>
      <dsp:txXfrm>
        <a:off x="6505325" y="763534"/>
        <a:ext cx="2056626" cy="616987"/>
      </dsp:txXfrm>
    </dsp:sp>
    <dsp:sp modelId="{21F6840D-52C8-49E1-8054-C989D58E0020}">
      <dsp:nvSpPr>
        <dsp:cNvPr id="0" name=""/>
        <dsp:cNvSpPr/>
      </dsp:nvSpPr>
      <dsp:spPr>
        <a:xfrm>
          <a:off x="6505325" y="1380522"/>
          <a:ext cx="2056626" cy="2129890"/>
        </a:xfrm>
        <a:prstGeom prst="rect">
          <a:avLst/>
        </a:prstGeom>
        <a:solidFill>
          <a:schemeClr val="accent4">
            <a:tint val="40000"/>
            <a:alpha val="90000"/>
            <a:hueOff val="4120386"/>
            <a:satOff val="33837"/>
            <a:lumOff val="5141"/>
            <a:alphaOff val="0"/>
          </a:schemeClr>
        </a:solidFill>
        <a:ln w="12700" cap="flat" cmpd="sng" algn="ctr">
          <a:solidFill>
            <a:schemeClr val="accent4">
              <a:tint val="40000"/>
              <a:alpha val="90000"/>
              <a:hueOff val="4120386"/>
              <a:satOff val="33837"/>
              <a:lumOff val="51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149" tIns="203149" rIns="203149" bIns="203149" numCol="1" spcCol="1270" anchor="t" anchorCtr="0">
          <a:noAutofit/>
        </a:bodyPr>
        <a:lstStyle/>
        <a:p>
          <a:pPr marL="0" lvl="0" indent="0" algn="l" defTabSz="1066800">
            <a:lnSpc>
              <a:spcPct val="90000"/>
            </a:lnSpc>
            <a:spcBef>
              <a:spcPct val="0"/>
            </a:spcBef>
            <a:spcAft>
              <a:spcPct val="35000"/>
            </a:spcAft>
            <a:buNone/>
          </a:pPr>
          <a:r>
            <a:rPr lang="en-US" sz="2400" kern="1200" dirty="0"/>
            <a:t>Have positive and nurturing interactions </a:t>
          </a:r>
        </a:p>
      </dsp:txBody>
      <dsp:txXfrm>
        <a:off x="6505325" y="1380522"/>
        <a:ext cx="2056626" cy="2129890"/>
      </dsp:txXfrm>
    </dsp:sp>
    <dsp:sp modelId="{E44E0085-B16E-4795-9937-021620D0C34F}">
      <dsp:nvSpPr>
        <dsp:cNvPr id="0" name=""/>
        <dsp:cNvSpPr/>
      </dsp:nvSpPr>
      <dsp:spPr>
        <a:xfrm>
          <a:off x="8669741" y="763534"/>
          <a:ext cx="2056626" cy="616987"/>
        </a:xfrm>
        <a:prstGeom prst="rect">
          <a:avLst/>
        </a:prstGeom>
        <a:solidFill>
          <a:schemeClr val="accent4">
            <a:hueOff val="5479279"/>
            <a:satOff val="24210"/>
            <a:lumOff val="31372"/>
            <a:alphaOff val="0"/>
          </a:schemeClr>
        </a:solidFill>
        <a:ln w="12700" cap="flat" cmpd="sng" algn="ctr">
          <a:solidFill>
            <a:schemeClr val="accent4">
              <a:hueOff val="5479279"/>
              <a:satOff val="24210"/>
              <a:lumOff val="31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519" tIns="162519" rIns="162519" bIns="162519" numCol="1" spcCol="1270" anchor="ctr" anchorCtr="0">
          <a:noAutofit/>
        </a:bodyPr>
        <a:lstStyle/>
        <a:p>
          <a:pPr marL="0" lvl="0" indent="0" algn="ctr" defTabSz="1066800">
            <a:lnSpc>
              <a:spcPct val="90000"/>
            </a:lnSpc>
            <a:spcBef>
              <a:spcPct val="0"/>
            </a:spcBef>
            <a:spcAft>
              <a:spcPct val="35000"/>
            </a:spcAft>
            <a:buNone/>
          </a:pPr>
          <a:r>
            <a:rPr lang="en-US" sz="2400" kern="1200" dirty="0"/>
            <a:t>Responding</a:t>
          </a:r>
        </a:p>
      </dsp:txBody>
      <dsp:txXfrm>
        <a:off x="8669741" y="763534"/>
        <a:ext cx="2056626" cy="616987"/>
      </dsp:txXfrm>
    </dsp:sp>
    <dsp:sp modelId="{4C3E451A-F8FF-46F3-9C0C-E3A83BD12CD0}">
      <dsp:nvSpPr>
        <dsp:cNvPr id="0" name=""/>
        <dsp:cNvSpPr/>
      </dsp:nvSpPr>
      <dsp:spPr>
        <a:xfrm>
          <a:off x="8669741" y="1380522"/>
          <a:ext cx="2056626" cy="2129890"/>
        </a:xfrm>
        <a:prstGeom prst="rect">
          <a:avLst/>
        </a:prstGeom>
        <a:solidFill>
          <a:schemeClr val="accent4">
            <a:tint val="40000"/>
            <a:alpha val="90000"/>
            <a:hueOff val="5493848"/>
            <a:satOff val="45116"/>
            <a:lumOff val="6855"/>
            <a:alphaOff val="0"/>
          </a:schemeClr>
        </a:solidFill>
        <a:ln w="12700" cap="flat" cmpd="sng" algn="ctr">
          <a:solidFill>
            <a:schemeClr val="accent4">
              <a:tint val="40000"/>
              <a:alpha val="90000"/>
              <a:hueOff val="5493848"/>
              <a:satOff val="45116"/>
              <a:lumOff val="68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149" tIns="203149" rIns="203149" bIns="203149" numCol="1" spcCol="1270" anchor="t" anchorCtr="0">
          <a:noAutofit/>
        </a:bodyPr>
        <a:lstStyle/>
        <a:p>
          <a:pPr marL="0" lvl="0" indent="0" algn="l" defTabSz="1066800">
            <a:lnSpc>
              <a:spcPct val="90000"/>
            </a:lnSpc>
            <a:spcBef>
              <a:spcPct val="0"/>
            </a:spcBef>
            <a:spcAft>
              <a:spcPct val="35000"/>
            </a:spcAft>
            <a:buNone/>
          </a:pPr>
          <a:r>
            <a:rPr lang="en-US" sz="2400" kern="1200" dirty="0"/>
            <a:t>Respond calmly</a:t>
          </a:r>
        </a:p>
      </dsp:txBody>
      <dsp:txXfrm>
        <a:off x="8669741" y="1380522"/>
        <a:ext cx="2056626" cy="21298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CA550-3EA2-4305-A089-1E0BEBD2023D}">
      <dsp:nvSpPr>
        <dsp:cNvPr id="0" name=""/>
        <dsp:cNvSpPr/>
      </dsp:nvSpPr>
      <dsp:spPr>
        <a:xfrm>
          <a:off x="0" y="2320"/>
          <a:ext cx="6061361" cy="0"/>
        </a:xfrm>
        <a:prstGeom prst="line">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w="6350" cap="flat" cmpd="sng" algn="ctr">
          <a:solidFill>
            <a:schemeClr val="accent5">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3579D4C-F100-4F7B-B765-A8D6800257BB}">
      <dsp:nvSpPr>
        <dsp:cNvPr id="0" name=""/>
        <dsp:cNvSpPr/>
      </dsp:nvSpPr>
      <dsp:spPr>
        <a:xfrm>
          <a:off x="0" y="2320"/>
          <a:ext cx="6061361" cy="43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Dysregulation</a:t>
          </a:r>
        </a:p>
      </dsp:txBody>
      <dsp:txXfrm>
        <a:off x="0" y="2320"/>
        <a:ext cx="6061361" cy="431571"/>
      </dsp:txXfrm>
    </dsp:sp>
    <dsp:sp modelId="{91BDBA97-16A6-4317-B4C1-A8013083AD25}">
      <dsp:nvSpPr>
        <dsp:cNvPr id="0" name=""/>
        <dsp:cNvSpPr/>
      </dsp:nvSpPr>
      <dsp:spPr>
        <a:xfrm>
          <a:off x="0" y="433891"/>
          <a:ext cx="6061361" cy="0"/>
        </a:xfrm>
        <a:prstGeom prst="line">
          <a:avLst/>
        </a:prstGeom>
        <a:gradFill rotWithShape="0">
          <a:gsLst>
            <a:gs pos="0">
              <a:schemeClr val="accent5">
                <a:shade val="80000"/>
                <a:hueOff val="-12441"/>
                <a:satOff val="2664"/>
                <a:lumOff val="1555"/>
                <a:alphaOff val="0"/>
                <a:satMod val="103000"/>
                <a:lumMod val="102000"/>
                <a:tint val="94000"/>
              </a:schemeClr>
            </a:gs>
            <a:gs pos="50000">
              <a:schemeClr val="accent5">
                <a:shade val="80000"/>
                <a:hueOff val="-12441"/>
                <a:satOff val="2664"/>
                <a:lumOff val="1555"/>
                <a:alphaOff val="0"/>
                <a:satMod val="110000"/>
                <a:lumMod val="100000"/>
                <a:shade val="100000"/>
              </a:schemeClr>
            </a:gs>
            <a:gs pos="100000">
              <a:schemeClr val="accent5">
                <a:shade val="80000"/>
                <a:hueOff val="-12441"/>
                <a:satOff val="2664"/>
                <a:lumOff val="1555"/>
                <a:alphaOff val="0"/>
                <a:lumMod val="99000"/>
                <a:satMod val="120000"/>
                <a:shade val="78000"/>
              </a:schemeClr>
            </a:gs>
          </a:gsLst>
          <a:lin ang="5400000" scaled="0"/>
        </a:gradFill>
        <a:ln w="6350" cap="flat" cmpd="sng" algn="ctr">
          <a:solidFill>
            <a:schemeClr val="accent5">
              <a:shade val="80000"/>
              <a:hueOff val="-12441"/>
              <a:satOff val="2664"/>
              <a:lumOff val="155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9D88536-6A3E-48A0-BADE-AD8D3AC23694}">
      <dsp:nvSpPr>
        <dsp:cNvPr id="0" name=""/>
        <dsp:cNvSpPr/>
      </dsp:nvSpPr>
      <dsp:spPr>
        <a:xfrm>
          <a:off x="0" y="433891"/>
          <a:ext cx="6061361" cy="43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Headbanging</a:t>
          </a:r>
        </a:p>
      </dsp:txBody>
      <dsp:txXfrm>
        <a:off x="0" y="433891"/>
        <a:ext cx="6061361" cy="431571"/>
      </dsp:txXfrm>
    </dsp:sp>
    <dsp:sp modelId="{729EF445-7EEE-42A1-949D-9F4329017CD2}">
      <dsp:nvSpPr>
        <dsp:cNvPr id="0" name=""/>
        <dsp:cNvSpPr/>
      </dsp:nvSpPr>
      <dsp:spPr>
        <a:xfrm>
          <a:off x="0" y="865462"/>
          <a:ext cx="6061361" cy="0"/>
        </a:xfrm>
        <a:prstGeom prst="line">
          <a:avLst/>
        </a:prstGeom>
        <a:gradFill rotWithShape="0">
          <a:gsLst>
            <a:gs pos="0">
              <a:schemeClr val="accent5">
                <a:shade val="80000"/>
                <a:hueOff val="-24883"/>
                <a:satOff val="5328"/>
                <a:lumOff val="3111"/>
                <a:alphaOff val="0"/>
                <a:satMod val="103000"/>
                <a:lumMod val="102000"/>
                <a:tint val="94000"/>
              </a:schemeClr>
            </a:gs>
            <a:gs pos="50000">
              <a:schemeClr val="accent5">
                <a:shade val="80000"/>
                <a:hueOff val="-24883"/>
                <a:satOff val="5328"/>
                <a:lumOff val="3111"/>
                <a:alphaOff val="0"/>
                <a:satMod val="110000"/>
                <a:lumMod val="100000"/>
                <a:shade val="100000"/>
              </a:schemeClr>
            </a:gs>
            <a:gs pos="100000">
              <a:schemeClr val="accent5">
                <a:shade val="80000"/>
                <a:hueOff val="-24883"/>
                <a:satOff val="5328"/>
                <a:lumOff val="3111"/>
                <a:alphaOff val="0"/>
                <a:lumMod val="99000"/>
                <a:satMod val="120000"/>
                <a:shade val="78000"/>
              </a:schemeClr>
            </a:gs>
          </a:gsLst>
          <a:lin ang="5400000" scaled="0"/>
        </a:gradFill>
        <a:ln w="6350" cap="flat" cmpd="sng" algn="ctr">
          <a:solidFill>
            <a:schemeClr val="accent5">
              <a:shade val="80000"/>
              <a:hueOff val="-24883"/>
              <a:satOff val="5328"/>
              <a:lumOff val="311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C858ECF-9CBE-4C84-8E73-D3669D8C33D0}">
      <dsp:nvSpPr>
        <dsp:cNvPr id="0" name=""/>
        <dsp:cNvSpPr/>
      </dsp:nvSpPr>
      <dsp:spPr>
        <a:xfrm>
          <a:off x="0" y="865462"/>
          <a:ext cx="6061361" cy="43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Aggression (hair pulling, hitting, biting)</a:t>
          </a:r>
        </a:p>
      </dsp:txBody>
      <dsp:txXfrm>
        <a:off x="0" y="865462"/>
        <a:ext cx="6061361" cy="431571"/>
      </dsp:txXfrm>
    </dsp:sp>
    <dsp:sp modelId="{58AFD0A2-2AFF-43C5-A10B-D06840E4D48E}">
      <dsp:nvSpPr>
        <dsp:cNvPr id="0" name=""/>
        <dsp:cNvSpPr/>
      </dsp:nvSpPr>
      <dsp:spPr>
        <a:xfrm>
          <a:off x="0" y="1297033"/>
          <a:ext cx="6061361" cy="0"/>
        </a:xfrm>
        <a:prstGeom prst="line">
          <a:avLst/>
        </a:prstGeom>
        <a:gradFill rotWithShape="0">
          <a:gsLst>
            <a:gs pos="0">
              <a:schemeClr val="accent5">
                <a:shade val="80000"/>
                <a:hueOff val="-37324"/>
                <a:satOff val="7993"/>
                <a:lumOff val="4666"/>
                <a:alphaOff val="0"/>
                <a:satMod val="103000"/>
                <a:lumMod val="102000"/>
                <a:tint val="94000"/>
              </a:schemeClr>
            </a:gs>
            <a:gs pos="50000">
              <a:schemeClr val="accent5">
                <a:shade val="80000"/>
                <a:hueOff val="-37324"/>
                <a:satOff val="7993"/>
                <a:lumOff val="4666"/>
                <a:alphaOff val="0"/>
                <a:satMod val="110000"/>
                <a:lumMod val="100000"/>
                <a:shade val="100000"/>
              </a:schemeClr>
            </a:gs>
            <a:gs pos="100000">
              <a:schemeClr val="accent5">
                <a:shade val="80000"/>
                <a:hueOff val="-37324"/>
                <a:satOff val="7993"/>
                <a:lumOff val="4666"/>
                <a:alphaOff val="0"/>
                <a:lumMod val="99000"/>
                <a:satMod val="120000"/>
                <a:shade val="78000"/>
              </a:schemeClr>
            </a:gs>
          </a:gsLst>
          <a:lin ang="5400000" scaled="0"/>
        </a:gradFill>
        <a:ln w="6350" cap="flat" cmpd="sng" algn="ctr">
          <a:solidFill>
            <a:schemeClr val="accent5">
              <a:shade val="80000"/>
              <a:hueOff val="-37324"/>
              <a:satOff val="7993"/>
              <a:lumOff val="466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1EEF0EA-C583-4EEB-B627-A79E3631A40F}">
      <dsp:nvSpPr>
        <dsp:cNvPr id="0" name=""/>
        <dsp:cNvSpPr/>
      </dsp:nvSpPr>
      <dsp:spPr>
        <a:xfrm>
          <a:off x="0" y="1297033"/>
          <a:ext cx="6061361" cy="43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Tantrums</a:t>
          </a:r>
        </a:p>
      </dsp:txBody>
      <dsp:txXfrm>
        <a:off x="0" y="1297033"/>
        <a:ext cx="6061361" cy="431571"/>
      </dsp:txXfrm>
    </dsp:sp>
    <dsp:sp modelId="{C2A8984E-0AC8-4B1E-A8A3-1F89D525406C}">
      <dsp:nvSpPr>
        <dsp:cNvPr id="0" name=""/>
        <dsp:cNvSpPr/>
      </dsp:nvSpPr>
      <dsp:spPr>
        <a:xfrm>
          <a:off x="0" y="1728605"/>
          <a:ext cx="6061361" cy="0"/>
        </a:xfrm>
        <a:prstGeom prst="line">
          <a:avLst/>
        </a:prstGeom>
        <a:gradFill rotWithShape="0">
          <a:gsLst>
            <a:gs pos="0">
              <a:schemeClr val="accent5">
                <a:shade val="80000"/>
                <a:hueOff val="-49765"/>
                <a:satOff val="10657"/>
                <a:lumOff val="6222"/>
                <a:alphaOff val="0"/>
                <a:satMod val="103000"/>
                <a:lumMod val="102000"/>
                <a:tint val="94000"/>
              </a:schemeClr>
            </a:gs>
            <a:gs pos="50000">
              <a:schemeClr val="accent5">
                <a:shade val="80000"/>
                <a:hueOff val="-49765"/>
                <a:satOff val="10657"/>
                <a:lumOff val="6222"/>
                <a:alphaOff val="0"/>
                <a:satMod val="110000"/>
                <a:lumMod val="100000"/>
                <a:shade val="100000"/>
              </a:schemeClr>
            </a:gs>
            <a:gs pos="100000">
              <a:schemeClr val="accent5">
                <a:shade val="80000"/>
                <a:hueOff val="-49765"/>
                <a:satOff val="10657"/>
                <a:lumOff val="6222"/>
                <a:alphaOff val="0"/>
                <a:lumMod val="99000"/>
                <a:satMod val="120000"/>
                <a:shade val="78000"/>
              </a:schemeClr>
            </a:gs>
          </a:gsLst>
          <a:lin ang="5400000" scaled="0"/>
        </a:gradFill>
        <a:ln w="6350" cap="flat" cmpd="sng" algn="ctr">
          <a:solidFill>
            <a:schemeClr val="accent5">
              <a:shade val="80000"/>
              <a:hueOff val="-49765"/>
              <a:satOff val="10657"/>
              <a:lumOff val="622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77AE066-F697-4E59-BED1-4562495811DD}">
      <dsp:nvSpPr>
        <dsp:cNvPr id="0" name=""/>
        <dsp:cNvSpPr/>
      </dsp:nvSpPr>
      <dsp:spPr>
        <a:xfrm>
          <a:off x="0" y="1728605"/>
          <a:ext cx="6061361" cy="43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Destruction </a:t>
          </a:r>
        </a:p>
      </dsp:txBody>
      <dsp:txXfrm>
        <a:off x="0" y="1728605"/>
        <a:ext cx="6061361" cy="431571"/>
      </dsp:txXfrm>
    </dsp:sp>
    <dsp:sp modelId="{6BAEECF0-BCF1-404D-8EA2-724976177647}">
      <dsp:nvSpPr>
        <dsp:cNvPr id="0" name=""/>
        <dsp:cNvSpPr/>
      </dsp:nvSpPr>
      <dsp:spPr>
        <a:xfrm>
          <a:off x="0" y="2160176"/>
          <a:ext cx="6061361" cy="0"/>
        </a:xfrm>
        <a:prstGeom prst="line">
          <a:avLst/>
        </a:prstGeom>
        <a:gradFill rotWithShape="0">
          <a:gsLst>
            <a:gs pos="0">
              <a:schemeClr val="accent5">
                <a:shade val="80000"/>
                <a:hueOff val="-62206"/>
                <a:satOff val="13321"/>
                <a:lumOff val="7777"/>
                <a:alphaOff val="0"/>
                <a:satMod val="103000"/>
                <a:lumMod val="102000"/>
                <a:tint val="94000"/>
              </a:schemeClr>
            </a:gs>
            <a:gs pos="50000">
              <a:schemeClr val="accent5">
                <a:shade val="80000"/>
                <a:hueOff val="-62206"/>
                <a:satOff val="13321"/>
                <a:lumOff val="7777"/>
                <a:alphaOff val="0"/>
                <a:satMod val="110000"/>
                <a:lumMod val="100000"/>
                <a:shade val="100000"/>
              </a:schemeClr>
            </a:gs>
            <a:gs pos="100000">
              <a:schemeClr val="accent5">
                <a:shade val="80000"/>
                <a:hueOff val="-62206"/>
                <a:satOff val="13321"/>
                <a:lumOff val="7777"/>
                <a:alphaOff val="0"/>
                <a:lumMod val="99000"/>
                <a:satMod val="120000"/>
                <a:shade val="78000"/>
              </a:schemeClr>
            </a:gs>
          </a:gsLst>
          <a:lin ang="5400000" scaled="0"/>
        </a:gradFill>
        <a:ln w="6350" cap="flat" cmpd="sng" algn="ctr">
          <a:solidFill>
            <a:schemeClr val="accent5">
              <a:shade val="80000"/>
              <a:hueOff val="-62206"/>
              <a:satOff val="13321"/>
              <a:lumOff val="777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431B6D4-6D02-43FD-807E-4D91C491A443}">
      <dsp:nvSpPr>
        <dsp:cNvPr id="0" name=""/>
        <dsp:cNvSpPr/>
      </dsp:nvSpPr>
      <dsp:spPr>
        <a:xfrm>
          <a:off x="0" y="2160176"/>
          <a:ext cx="6061361" cy="43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Lack of impulse-control</a:t>
          </a:r>
        </a:p>
      </dsp:txBody>
      <dsp:txXfrm>
        <a:off x="0" y="2160176"/>
        <a:ext cx="6061361" cy="431571"/>
      </dsp:txXfrm>
    </dsp:sp>
    <dsp:sp modelId="{252C85FE-B1A1-48E6-987D-556A1278C5DB}">
      <dsp:nvSpPr>
        <dsp:cNvPr id="0" name=""/>
        <dsp:cNvSpPr/>
      </dsp:nvSpPr>
      <dsp:spPr>
        <a:xfrm>
          <a:off x="0" y="2591747"/>
          <a:ext cx="6061361" cy="0"/>
        </a:xfrm>
        <a:prstGeom prst="line">
          <a:avLst/>
        </a:prstGeom>
        <a:gradFill rotWithShape="0">
          <a:gsLst>
            <a:gs pos="0">
              <a:schemeClr val="accent5">
                <a:shade val="80000"/>
                <a:hueOff val="-74648"/>
                <a:satOff val="15985"/>
                <a:lumOff val="9332"/>
                <a:alphaOff val="0"/>
                <a:satMod val="103000"/>
                <a:lumMod val="102000"/>
                <a:tint val="94000"/>
              </a:schemeClr>
            </a:gs>
            <a:gs pos="50000">
              <a:schemeClr val="accent5">
                <a:shade val="80000"/>
                <a:hueOff val="-74648"/>
                <a:satOff val="15985"/>
                <a:lumOff val="9332"/>
                <a:alphaOff val="0"/>
                <a:satMod val="110000"/>
                <a:lumMod val="100000"/>
                <a:shade val="100000"/>
              </a:schemeClr>
            </a:gs>
            <a:gs pos="100000">
              <a:schemeClr val="accent5">
                <a:shade val="80000"/>
                <a:hueOff val="-74648"/>
                <a:satOff val="15985"/>
                <a:lumOff val="9332"/>
                <a:alphaOff val="0"/>
                <a:lumMod val="99000"/>
                <a:satMod val="120000"/>
                <a:shade val="78000"/>
              </a:schemeClr>
            </a:gs>
          </a:gsLst>
          <a:lin ang="5400000" scaled="0"/>
        </a:gradFill>
        <a:ln w="6350" cap="flat" cmpd="sng" algn="ctr">
          <a:solidFill>
            <a:schemeClr val="accent5">
              <a:shade val="80000"/>
              <a:hueOff val="-74648"/>
              <a:satOff val="15985"/>
              <a:lumOff val="933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A60B070-89F5-44B8-983F-E42509002555}">
      <dsp:nvSpPr>
        <dsp:cNvPr id="0" name=""/>
        <dsp:cNvSpPr/>
      </dsp:nvSpPr>
      <dsp:spPr>
        <a:xfrm>
          <a:off x="0" y="2591747"/>
          <a:ext cx="6061361" cy="43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Fine motor and gross deficits</a:t>
          </a:r>
        </a:p>
      </dsp:txBody>
      <dsp:txXfrm>
        <a:off x="0" y="2591747"/>
        <a:ext cx="6061361" cy="431571"/>
      </dsp:txXfrm>
    </dsp:sp>
    <dsp:sp modelId="{5D776C1A-CCC5-4045-B4F6-D83AEBDDF9AA}">
      <dsp:nvSpPr>
        <dsp:cNvPr id="0" name=""/>
        <dsp:cNvSpPr/>
      </dsp:nvSpPr>
      <dsp:spPr>
        <a:xfrm>
          <a:off x="0" y="3023318"/>
          <a:ext cx="6061361" cy="0"/>
        </a:xfrm>
        <a:prstGeom prst="line">
          <a:avLst/>
        </a:prstGeom>
        <a:gradFill rotWithShape="0">
          <a:gsLst>
            <a:gs pos="0">
              <a:schemeClr val="accent5">
                <a:shade val="80000"/>
                <a:hueOff val="-87089"/>
                <a:satOff val="18649"/>
                <a:lumOff val="10888"/>
                <a:alphaOff val="0"/>
                <a:satMod val="103000"/>
                <a:lumMod val="102000"/>
                <a:tint val="94000"/>
              </a:schemeClr>
            </a:gs>
            <a:gs pos="50000">
              <a:schemeClr val="accent5">
                <a:shade val="80000"/>
                <a:hueOff val="-87089"/>
                <a:satOff val="18649"/>
                <a:lumOff val="10888"/>
                <a:alphaOff val="0"/>
                <a:satMod val="110000"/>
                <a:lumMod val="100000"/>
                <a:shade val="100000"/>
              </a:schemeClr>
            </a:gs>
            <a:gs pos="100000">
              <a:schemeClr val="accent5">
                <a:shade val="80000"/>
                <a:hueOff val="-87089"/>
                <a:satOff val="18649"/>
                <a:lumOff val="10888"/>
                <a:alphaOff val="0"/>
                <a:lumMod val="99000"/>
                <a:satMod val="120000"/>
                <a:shade val="78000"/>
              </a:schemeClr>
            </a:gs>
          </a:gsLst>
          <a:lin ang="5400000" scaled="0"/>
        </a:gradFill>
        <a:ln w="6350" cap="flat" cmpd="sng" algn="ctr">
          <a:solidFill>
            <a:schemeClr val="accent5">
              <a:shade val="80000"/>
              <a:hueOff val="-87089"/>
              <a:satOff val="18649"/>
              <a:lumOff val="1088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DAD28CB-3F18-4296-B497-6F4813AD25E6}">
      <dsp:nvSpPr>
        <dsp:cNvPr id="0" name=""/>
        <dsp:cNvSpPr/>
      </dsp:nvSpPr>
      <dsp:spPr>
        <a:xfrm>
          <a:off x="0" y="3023318"/>
          <a:ext cx="6061361" cy="43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Speech delay</a:t>
          </a:r>
        </a:p>
      </dsp:txBody>
      <dsp:txXfrm>
        <a:off x="0" y="3023318"/>
        <a:ext cx="6061361" cy="431571"/>
      </dsp:txXfrm>
    </dsp:sp>
    <dsp:sp modelId="{1DA26B89-B35B-4A57-9F97-CE22503C70C8}">
      <dsp:nvSpPr>
        <dsp:cNvPr id="0" name=""/>
        <dsp:cNvSpPr/>
      </dsp:nvSpPr>
      <dsp:spPr>
        <a:xfrm>
          <a:off x="0" y="3454890"/>
          <a:ext cx="6061361" cy="0"/>
        </a:xfrm>
        <a:prstGeom prst="line">
          <a:avLst/>
        </a:prstGeom>
        <a:gradFill rotWithShape="0">
          <a:gsLst>
            <a:gs pos="0">
              <a:schemeClr val="accent5">
                <a:shade val="80000"/>
                <a:hueOff val="-99530"/>
                <a:satOff val="21314"/>
                <a:lumOff val="12443"/>
                <a:alphaOff val="0"/>
                <a:satMod val="103000"/>
                <a:lumMod val="102000"/>
                <a:tint val="94000"/>
              </a:schemeClr>
            </a:gs>
            <a:gs pos="50000">
              <a:schemeClr val="accent5">
                <a:shade val="80000"/>
                <a:hueOff val="-99530"/>
                <a:satOff val="21314"/>
                <a:lumOff val="12443"/>
                <a:alphaOff val="0"/>
                <a:satMod val="110000"/>
                <a:lumMod val="100000"/>
                <a:shade val="100000"/>
              </a:schemeClr>
            </a:gs>
            <a:gs pos="100000">
              <a:schemeClr val="accent5">
                <a:shade val="80000"/>
                <a:hueOff val="-99530"/>
                <a:satOff val="21314"/>
                <a:lumOff val="12443"/>
                <a:alphaOff val="0"/>
                <a:lumMod val="99000"/>
                <a:satMod val="120000"/>
                <a:shade val="78000"/>
              </a:schemeClr>
            </a:gs>
          </a:gsLst>
          <a:lin ang="5400000" scaled="0"/>
        </a:gradFill>
        <a:ln w="6350" cap="flat" cmpd="sng" algn="ctr">
          <a:solidFill>
            <a:schemeClr val="accent5">
              <a:shade val="80000"/>
              <a:hueOff val="-99530"/>
              <a:satOff val="21314"/>
              <a:lumOff val="1244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59EDDD1-6E25-48A0-A579-02B238B8E078}">
      <dsp:nvSpPr>
        <dsp:cNvPr id="0" name=""/>
        <dsp:cNvSpPr/>
      </dsp:nvSpPr>
      <dsp:spPr>
        <a:xfrm>
          <a:off x="0" y="3454890"/>
          <a:ext cx="6061361" cy="43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Difficulty paying attention</a:t>
          </a:r>
        </a:p>
      </dsp:txBody>
      <dsp:txXfrm>
        <a:off x="0" y="3454890"/>
        <a:ext cx="6061361" cy="431571"/>
      </dsp:txXfrm>
    </dsp:sp>
    <dsp:sp modelId="{6EF11F95-26C2-4C86-9F3A-8E2D3FD8BE0C}">
      <dsp:nvSpPr>
        <dsp:cNvPr id="0" name=""/>
        <dsp:cNvSpPr/>
      </dsp:nvSpPr>
      <dsp:spPr>
        <a:xfrm>
          <a:off x="0" y="3886461"/>
          <a:ext cx="6061361" cy="0"/>
        </a:xfrm>
        <a:prstGeom prst="line">
          <a:avLst/>
        </a:prstGeom>
        <a:gradFill rotWithShape="0">
          <a:gsLst>
            <a:gs pos="0">
              <a:schemeClr val="accent5">
                <a:shade val="80000"/>
                <a:hueOff val="-111972"/>
                <a:satOff val="23978"/>
                <a:lumOff val="13999"/>
                <a:alphaOff val="0"/>
                <a:satMod val="103000"/>
                <a:lumMod val="102000"/>
                <a:tint val="94000"/>
              </a:schemeClr>
            </a:gs>
            <a:gs pos="50000">
              <a:schemeClr val="accent5">
                <a:shade val="80000"/>
                <a:hueOff val="-111972"/>
                <a:satOff val="23978"/>
                <a:lumOff val="13999"/>
                <a:alphaOff val="0"/>
                <a:satMod val="110000"/>
                <a:lumMod val="100000"/>
                <a:shade val="100000"/>
              </a:schemeClr>
            </a:gs>
            <a:gs pos="100000">
              <a:schemeClr val="accent5">
                <a:shade val="80000"/>
                <a:hueOff val="-111972"/>
                <a:satOff val="23978"/>
                <a:lumOff val="13999"/>
                <a:alphaOff val="0"/>
                <a:lumMod val="99000"/>
                <a:satMod val="120000"/>
                <a:shade val="78000"/>
              </a:schemeClr>
            </a:gs>
          </a:gsLst>
          <a:lin ang="5400000" scaled="0"/>
        </a:gradFill>
        <a:ln w="6350" cap="flat" cmpd="sng" algn="ctr">
          <a:solidFill>
            <a:schemeClr val="accent5">
              <a:shade val="80000"/>
              <a:hueOff val="-111972"/>
              <a:satOff val="23978"/>
              <a:lumOff val="13999"/>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23A47BB-E03D-4BBF-9485-CC61EB7B6442}">
      <dsp:nvSpPr>
        <dsp:cNvPr id="0" name=""/>
        <dsp:cNvSpPr/>
      </dsp:nvSpPr>
      <dsp:spPr>
        <a:xfrm>
          <a:off x="0" y="3886461"/>
          <a:ext cx="6061361" cy="43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Short-term memory deficits</a:t>
          </a:r>
        </a:p>
      </dsp:txBody>
      <dsp:txXfrm>
        <a:off x="0" y="3886461"/>
        <a:ext cx="6061361" cy="431571"/>
      </dsp:txXfrm>
    </dsp:sp>
    <dsp:sp modelId="{51DF49D5-8491-4160-9216-7B8BD46A950C}">
      <dsp:nvSpPr>
        <dsp:cNvPr id="0" name=""/>
        <dsp:cNvSpPr/>
      </dsp:nvSpPr>
      <dsp:spPr>
        <a:xfrm>
          <a:off x="0" y="4318032"/>
          <a:ext cx="6061361" cy="0"/>
        </a:xfrm>
        <a:prstGeom prst="line">
          <a:avLst/>
        </a:prstGeom>
        <a:gradFill rotWithShape="0">
          <a:gsLst>
            <a:gs pos="0">
              <a:schemeClr val="accent5">
                <a:shade val="80000"/>
                <a:hueOff val="-124413"/>
                <a:satOff val="26642"/>
                <a:lumOff val="15554"/>
                <a:alphaOff val="0"/>
                <a:satMod val="103000"/>
                <a:lumMod val="102000"/>
                <a:tint val="94000"/>
              </a:schemeClr>
            </a:gs>
            <a:gs pos="50000">
              <a:schemeClr val="accent5">
                <a:shade val="80000"/>
                <a:hueOff val="-124413"/>
                <a:satOff val="26642"/>
                <a:lumOff val="15554"/>
                <a:alphaOff val="0"/>
                <a:satMod val="110000"/>
                <a:lumMod val="100000"/>
                <a:shade val="100000"/>
              </a:schemeClr>
            </a:gs>
            <a:gs pos="100000">
              <a:schemeClr val="accent5">
                <a:shade val="80000"/>
                <a:hueOff val="-124413"/>
                <a:satOff val="26642"/>
                <a:lumOff val="15554"/>
                <a:alphaOff val="0"/>
                <a:lumMod val="99000"/>
                <a:satMod val="120000"/>
                <a:shade val="78000"/>
              </a:schemeClr>
            </a:gs>
          </a:gsLst>
          <a:lin ang="5400000" scaled="0"/>
        </a:gradFill>
        <a:ln w="6350" cap="flat" cmpd="sng" algn="ctr">
          <a:solidFill>
            <a:schemeClr val="accent5">
              <a:shade val="80000"/>
              <a:hueOff val="-124413"/>
              <a:satOff val="26642"/>
              <a:lumOff val="1555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EAF96B-D080-4F66-A3ED-C5BFCCB7CD99}">
      <dsp:nvSpPr>
        <dsp:cNvPr id="0" name=""/>
        <dsp:cNvSpPr/>
      </dsp:nvSpPr>
      <dsp:spPr>
        <a:xfrm>
          <a:off x="0" y="4318032"/>
          <a:ext cx="6061361" cy="431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Social inhibition </a:t>
          </a:r>
        </a:p>
      </dsp:txBody>
      <dsp:txXfrm>
        <a:off x="0" y="4318032"/>
        <a:ext cx="6061361" cy="4315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6C367-64AC-4028-837A-69C328D98A74}">
      <dsp:nvSpPr>
        <dsp:cNvPr id="0" name=""/>
        <dsp:cNvSpPr/>
      </dsp:nvSpPr>
      <dsp:spPr>
        <a:xfrm>
          <a:off x="566889" y="38754"/>
          <a:ext cx="10105226" cy="918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kern="1200" dirty="0"/>
            <a:t>Feelings: Gently talk with children about their feelings and what you are seeing and hearing as a result of their emotions. Help children identify the root feelings causing the behavior.</a:t>
          </a:r>
        </a:p>
      </dsp:txBody>
      <dsp:txXfrm>
        <a:off x="566889" y="38754"/>
        <a:ext cx="10105226" cy="918656"/>
      </dsp:txXfrm>
    </dsp:sp>
    <dsp:sp modelId="{DB4EF221-46AF-48D4-95D9-588D26E1F108}">
      <dsp:nvSpPr>
        <dsp:cNvPr id="0" name=""/>
        <dsp:cNvSpPr/>
      </dsp:nvSpPr>
      <dsp:spPr>
        <a:xfrm>
          <a:off x="566889" y="957411"/>
          <a:ext cx="1347363" cy="224560"/>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5E0AC5-D987-46A2-89C8-145897E58832}">
      <dsp:nvSpPr>
        <dsp:cNvPr id="0" name=""/>
        <dsp:cNvSpPr/>
      </dsp:nvSpPr>
      <dsp:spPr>
        <a:xfrm>
          <a:off x="1992849" y="957411"/>
          <a:ext cx="1347363" cy="224560"/>
        </a:xfrm>
        <a:prstGeom prst="parallelogram">
          <a:avLst>
            <a:gd name="adj" fmla="val 140840"/>
          </a:avLst>
        </a:prstGeom>
        <a:solidFill>
          <a:schemeClr val="accent4">
            <a:hueOff val="202936"/>
            <a:satOff val="897"/>
            <a:lumOff val="1162"/>
            <a:alphaOff val="0"/>
          </a:schemeClr>
        </a:solidFill>
        <a:ln w="12700" cap="flat" cmpd="sng" algn="ctr">
          <a:solidFill>
            <a:schemeClr val="accent4">
              <a:hueOff val="202936"/>
              <a:satOff val="897"/>
              <a:lumOff val="11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5AB0E5-301A-443E-861D-81FF6CD724C7}">
      <dsp:nvSpPr>
        <dsp:cNvPr id="0" name=""/>
        <dsp:cNvSpPr/>
      </dsp:nvSpPr>
      <dsp:spPr>
        <a:xfrm>
          <a:off x="3418808" y="957411"/>
          <a:ext cx="1347363" cy="224560"/>
        </a:xfrm>
        <a:prstGeom prst="parallelogram">
          <a:avLst>
            <a:gd name="adj" fmla="val 140840"/>
          </a:avLst>
        </a:prstGeom>
        <a:solidFill>
          <a:schemeClr val="accent4">
            <a:hueOff val="405873"/>
            <a:satOff val="1793"/>
            <a:lumOff val="2324"/>
            <a:alphaOff val="0"/>
          </a:schemeClr>
        </a:solidFill>
        <a:ln w="12700" cap="flat" cmpd="sng" algn="ctr">
          <a:solidFill>
            <a:schemeClr val="accent4">
              <a:hueOff val="405873"/>
              <a:satOff val="1793"/>
              <a:lumOff val="23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A61F0A-B6B0-4982-B42D-C5E13897878C}">
      <dsp:nvSpPr>
        <dsp:cNvPr id="0" name=""/>
        <dsp:cNvSpPr/>
      </dsp:nvSpPr>
      <dsp:spPr>
        <a:xfrm>
          <a:off x="4844768" y="957411"/>
          <a:ext cx="1347363" cy="224560"/>
        </a:xfrm>
        <a:prstGeom prst="parallelogram">
          <a:avLst>
            <a:gd name="adj" fmla="val 140840"/>
          </a:avLst>
        </a:prstGeom>
        <a:solidFill>
          <a:schemeClr val="accent4">
            <a:hueOff val="608809"/>
            <a:satOff val="2690"/>
            <a:lumOff val="3486"/>
            <a:alphaOff val="0"/>
          </a:schemeClr>
        </a:solidFill>
        <a:ln w="12700" cap="flat" cmpd="sng" algn="ctr">
          <a:solidFill>
            <a:schemeClr val="accent4">
              <a:hueOff val="608809"/>
              <a:satOff val="2690"/>
              <a:lumOff val="34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C5F549-494C-4D60-832C-FB999499CB21}">
      <dsp:nvSpPr>
        <dsp:cNvPr id="0" name=""/>
        <dsp:cNvSpPr/>
      </dsp:nvSpPr>
      <dsp:spPr>
        <a:xfrm>
          <a:off x="6270728" y="957411"/>
          <a:ext cx="1347363" cy="224560"/>
        </a:xfrm>
        <a:prstGeom prst="parallelogram">
          <a:avLst>
            <a:gd name="adj" fmla="val 140840"/>
          </a:avLst>
        </a:prstGeom>
        <a:solidFill>
          <a:schemeClr val="accent4">
            <a:hueOff val="811745"/>
            <a:satOff val="3587"/>
            <a:lumOff val="4648"/>
            <a:alphaOff val="0"/>
          </a:schemeClr>
        </a:solidFill>
        <a:ln w="12700" cap="flat" cmpd="sng" algn="ctr">
          <a:solidFill>
            <a:schemeClr val="accent4">
              <a:hueOff val="811745"/>
              <a:satOff val="3587"/>
              <a:lumOff val="46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1FCD50-ED17-413E-9416-0829CF004CDE}">
      <dsp:nvSpPr>
        <dsp:cNvPr id="0" name=""/>
        <dsp:cNvSpPr/>
      </dsp:nvSpPr>
      <dsp:spPr>
        <a:xfrm>
          <a:off x="7696687" y="957411"/>
          <a:ext cx="1347363" cy="224560"/>
        </a:xfrm>
        <a:prstGeom prst="parallelogram">
          <a:avLst>
            <a:gd name="adj" fmla="val 140840"/>
          </a:avLst>
        </a:prstGeom>
        <a:solidFill>
          <a:schemeClr val="accent4">
            <a:hueOff val="1014681"/>
            <a:satOff val="4483"/>
            <a:lumOff val="5810"/>
            <a:alphaOff val="0"/>
          </a:schemeClr>
        </a:solidFill>
        <a:ln w="12700" cap="flat" cmpd="sng" algn="ctr">
          <a:solidFill>
            <a:schemeClr val="accent4">
              <a:hueOff val="1014681"/>
              <a:satOff val="4483"/>
              <a:lumOff val="58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76FECF-BC5D-4885-AF69-076298F04BAB}">
      <dsp:nvSpPr>
        <dsp:cNvPr id="0" name=""/>
        <dsp:cNvSpPr/>
      </dsp:nvSpPr>
      <dsp:spPr>
        <a:xfrm>
          <a:off x="9122647" y="957411"/>
          <a:ext cx="1347363" cy="224560"/>
        </a:xfrm>
        <a:prstGeom prst="parallelogram">
          <a:avLst>
            <a:gd name="adj" fmla="val 140840"/>
          </a:avLst>
        </a:prstGeom>
        <a:solidFill>
          <a:schemeClr val="accent4">
            <a:hueOff val="1217618"/>
            <a:satOff val="5380"/>
            <a:lumOff val="6972"/>
            <a:alphaOff val="0"/>
          </a:schemeClr>
        </a:solidFill>
        <a:ln w="12700" cap="flat" cmpd="sng" algn="ctr">
          <a:solidFill>
            <a:schemeClr val="accent4">
              <a:hueOff val="1217618"/>
              <a:satOff val="5380"/>
              <a:lumOff val="69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8FAFF4-B166-42EE-95C5-DF72E13E1F56}">
      <dsp:nvSpPr>
        <dsp:cNvPr id="0" name=""/>
        <dsp:cNvSpPr/>
      </dsp:nvSpPr>
      <dsp:spPr>
        <a:xfrm>
          <a:off x="566889" y="1280813"/>
          <a:ext cx="10105226" cy="918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kern="1200" dirty="0"/>
            <a:t>Limits: Remind children of the positive limits and expectations you have for their behavior. Loving and simple limits help surround children with a sense of consistency, safety, and trust.</a:t>
          </a:r>
        </a:p>
      </dsp:txBody>
      <dsp:txXfrm>
        <a:off x="566889" y="1280813"/>
        <a:ext cx="10105226" cy="918656"/>
      </dsp:txXfrm>
    </dsp:sp>
    <dsp:sp modelId="{62F19546-9832-4179-886E-08274F32ED46}">
      <dsp:nvSpPr>
        <dsp:cNvPr id="0" name=""/>
        <dsp:cNvSpPr/>
      </dsp:nvSpPr>
      <dsp:spPr>
        <a:xfrm>
          <a:off x="566889" y="2199470"/>
          <a:ext cx="1347363" cy="224560"/>
        </a:xfrm>
        <a:prstGeom prst="parallelogram">
          <a:avLst>
            <a:gd name="adj" fmla="val 140840"/>
          </a:avLst>
        </a:prstGeom>
        <a:solidFill>
          <a:schemeClr val="accent4">
            <a:hueOff val="1420554"/>
            <a:satOff val="6277"/>
            <a:lumOff val="8133"/>
            <a:alphaOff val="0"/>
          </a:schemeClr>
        </a:solidFill>
        <a:ln w="12700" cap="flat" cmpd="sng" algn="ctr">
          <a:solidFill>
            <a:schemeClr val="accent4">
              <a:hueOff val="1420554"/>
              <a:satOff val="6277"/>
              <a:lumOff val="81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98AAAF-D579-4749-8A5A-C7E8F79FC621}">
      <dsp:nvSpPr>
        <dsp:cNvPr id="0" name=""/>
        <dsp:cNvSpPr/>
      </dsp:nvSpPr>
      <dsp:spPr>
        <a:xfrm>
          <a:off x="1992849" y="2199470"/>
          <a:ext cx="1347363" cy="224560"/>
        </a:xfrm>
        <a:prstGeom prst="parallelogram">
          <a:avLst>
            <a:gd name="adj" fmla="val 140840"/>
          </a:avLst>
        </a:prstGeom>
        <a:solidFill>
          <a:schemeClr val="accent4">
            <a:hueOff val="1623490"/>
            <a:satOff val="7173"/>
            <a:lumOff val="9295"/>
            <a:alphaOff val="0"/>
          </a:schemeClr>
        </a:solidFill>
        <a:ln w="12700" cap="flat" cmpd="sng" algn="ctr">
          <a:solidFill>
            <a:schemeClr val="accent4">
              <a:hueOff val="1623490"/>
              <a:satOff val="7173"/>
              <a:lumOff val="92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9B8A66-37BB-4266-A1B1-50AB0322623A}">
      <dsp:nvSpPr>
        <dsp:cNvPr id="0" name=""/>
        <dsp:cNvSpPr/>
      </dsp:nvSpPr>
      <dsp:spPr>
        <a:xfrm>
          <a:off x="3418808" y="2199470"/>
          <a:ext cx="1347363" cy="224560"/>
        </a:xfrm>
        <a:prstGeom prst="parallelogram">
          <a:avLst>
            <a:gd name="adj" fmla="val 140840"/>
          </a:avLst>
        </a:prstGeom>
        <a:solidFill>
          <a:schemeClr val="accent4">
            <a:hueOff val="1826426"/>
            <a:satOff val="8070"/>
            <a:lumOff val="10457"/>
            <a:alphaOff val="0"/>
          </a:schemeClr>
        </a:solidFill>
        <a:ln w="12700" cap="flat" cmpd="sng" algn="ctr">
          <a:solidFill>
            <a:schemeClr val="accent4">
              <a:hueOff val="1826426"/>
              <a:satOff val="8070"/>
              <a:lumOff val="104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B6CED-D14B-4341-A3B6-65C7C2E0C9E5}">
      <dsp:nvSpPr>
        <dsp:cNvPr id="0" name=""/>
        <dsp:cNvSpPr/>
      </dsp:nvSpPr>
      <dsp:spPr>
        <a:xfrm>
          <a:off x="4844768" y="2199470"/>
          <a:ext cx="1347363" cy="224560"/>
        </a:xfrm>
        <a:prstGeom prst="parallelogram">
          <a:avLst>
            <a:gd name="adj" fmla="val 140840"/>
          </a:avLst>
        </a:prstGeom>
        <a:solidFill>
          <a:schemeClr val="accent4">
            <a:hueOff val="2029362"/>
            <a:satOff val="8967"/>
            <a:lumOff val="11619"/>
            <a:alphaOff val="0"/>
          </a:schemeClr>
        </a:solidFill>
        <a:ln w="12700" cap="flat" cmpd="sng" algn="ctr">
          <a:solidFill>
            <a:schemeClr val="accent4">
              <a:hueOff val="2029362"/>
              <a:satOff val="8967"/>
              <a:lumOff val="116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155491-DAE6-4DD4-A122-5669278AA9E4}">
      <dsp:nvSpPr>
        <dsp:cNvPr id="0" name=""/>
        <dsp:cNvSpPr/>
      </dsp:nvSpPr>
      <dsp:spPr>
        <a:xfrm>
          <a:off x="6270728" y="2199470"/>
          <a:ext cx="1347363" cy="224560"/>
        </a:xfrm>
        <a:prstGeom prst="parallelogram">
          <a:avLst>
            <a:gd name="adj" fmla="val 140840"/>
          </a:avLst>
        </a:prstGeom>
        <a:solidFill>
          <a:schemeClr val="accent4">
            <a:hueOff val="2232299"/>
            <a:satOff val="9863"/>
            <a:lumOff val="12781"/>
            <a:alphaOff val="0"/>
          </a:schemeClr>
        </a:solidFill>
        <a:ln w="12700" cap="flat" cmpd="sng" algn="ctr">
          <a:solidFill>
            <a:schemeClr val="accent4">
              <a:hueOff val="2232299"/>
              <a:satOff val="9863"/>
              <a:lumOff val="127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6863A1-F3F1-4C72-B3E8-61BC15298FE2}">
      <dsp:nvSpPr>
        <dsp:cNvPr id="0" name=""/>
        <dsp:cNvSpPr/>
      </dsp:nvSpPr>
      <dsp:spPr>
        <a:xfrm>
          <a:off x="7696687" y="2199470"/>
          <a:ext cx="1347363" cy="224560"/>
        </a:xfrm>
        <a:prstGeom prst="parallelogram">
          <a:avLst>
            <a:gd name="adj" fmla="val 140840"/>
          </a:avLst>
        </a:prstGeom>
        <a:solidFill>
          <a:schemeClr val="accent4">
            <a:hueOff val="2435235"/>
            <a:satOff val="10760"/>
            <a:lumOff val="13943"/>
            <a:alphaOff val="0"/>
          </a:schemeClr>
        </a:solidFill>
        <a:ln w="12700" cap="flat" cmpd="sng" algn="ctr">
          <a:solidFill>
            <a:schemeClr val="accent4">
              <a:hueOff val="2435235"/>
              <a:satOff val="10760"/>
              <a:lumOff val="139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C94037-80A8-4692-8342-098FB8FC740A}">
      <dsp:nvSpPr>
        <dsp:cNvPr id="0" name=""/>
        <dsp:cNvSpPr/>
      </dsp:nvSpPr>
      <dsp:spPr>
        <a:xfrm>
          <a:off x="9122647" y="2199470"/>
          <a:ext cx="1347363" cy="224560"/>
        </a:xfrm>
        <a:prstGeom prst="parallelogram">
          <a:avLst>
            <a:gd name="adj" fmla="val 140840"/>
          </a:avLst>
        </a:prstGeom>
        <a:solidFill>
          <a:schemeClr val="accent4">
            <a:hueOff val="2638171"/>
            <a:satOff val="11657"/>
            <a:lumOff val="15105"/>
            <a:alphaOff val="0"/>
          </a:schemeClr>
        </a:solidFill>
        <a:ln w="12700" cap="flat" cmpd="sng" algn="ctr">
          <a:solidFill>
            <a:schemeClr val="accent4">
              <a:hueOff val="2638171"/>
              <a:satOff val="11657"/>
              <a:lumOff val="151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6E2C3D-1DF9-4970-A562-F52052960C3B}">
      <dsp:nvSpPr>
        <dsp:cNvPr id="0" name=""/>
        <dsp:cNvSpPr/>
      </dsp:nvSpPr>
      <dsp:spPr>
        <a:xfrm>
          <a:off x="566889" y="2522872"/>
          <a:ext cx="10105226" cy="918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kern="1200" dirty="0"/>
            <a:t>Inquiries: Encourage children to think about solutions to their challenges. Ask questions that promote problem-solving and healthy coping skills. </a:t>
          </a:r>
        </a:p>
      </dsp:txBody>
      <dsp:txXfrm>
        <a:off x="566889" y="2522872"/>
        <a:ext cx="10105226" cy="918656"/>
      </dsp:txXfrm>
    </dsp:sp>
    <dsp:sp modelId="{9B87F3C6-27F4-4F6F-98F3-9684FF07B965}">
      <dsp:nvSpPr>
        <dsp:cNvPr id="0" name=""/>
        <dsp:cNvSpPr/>
      </dsp:nvSpPr>
      <dsp:spPr>
        <a:xfrm>
          <a:off x="566889" y="3441529"/>
          <a:ext cx="1347363" cy="224560"/>
        </a:xfrm>
        <a:prstGeom prst="parallelogram">
          <a:avLst>
            <a:gd name="adj" fmla="val 140840"/>
          </a:avLst>
        </a:prstGeom>
        <a:solidFill>
          <a:schemeClr val="accent4">
            <a:hueOff val="2841108"/>
            <a:satOff val="12553"/>
            <a:lumOff val="16267"/>
            <a:alphaOff val="0"/>
          </a:schemeClr>
        </a:solidFill>
        <a:ln w="12700" cap="flat" cmpd="sng" algn="ctr">
          <a:solidFill>
            <a:schemeClr val="accent4">
              <a:hueOff val="2841108"/>
              <a:satOff val="12553"/>
              <a:lumOff val="162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188A57-D4F1-44EA-855F-7A2677DB8B7E}">
      <dsp:nvSpPr>
        <dsp:cNvPr id="0" name=""/>
        <dsp:cNvSpPr/>
      </dsp:nvSpPr>
      <dsp:spPr>
        <a:xfrm>
          <a:off x="1992849" y="3441529"/>
          <a:ext cx="1347363" cy="224560"/>
        </a:xfrm>
        <a:prstGeom prst="parallelogram">
          <a:avLst>
            <a:gd name="adj" fmla="val 140840"/>
          </a:avLst>
        </a:prstGeom>
        <a:solidFill>
          <a:schemeClr val="accent4">
            <a:hueOff val="3044044"/>
            <a:satOff val="13450"/>
            <a:lumOff val="17429"/>
            <a:alphaOff val="0"/>
          </a:schemeClr>
        </a:solidFill>
        <a:ln w="12700" cap="flat" cmpd="sng" algn="ctr">
          <a:solidFill>
            <a:schemeClr val="accent4">
              <a:hueOff val="3044044"/>
              <a:satOff val="13450"/>
              <a:lumOff val="174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2FA5B1-AAD6-4F1D-A552-0CA90237B8D7}">
      <dsp:nvSpPr>
        <dsp:cNvPr id="0" name=""/>
        <dsp:cNvSpPr/>
      </dsp:nvSpPr>
      <dsp:spPr>
        <a:xfrm>
          <a:off x="3418808" y="3441529"/>
          <a:ext cx="1347363" cy="224560"/>
        </a:xfrm>
        <a:prstGeom prst="parallelogram">
          <a:avLst>
            <a:gd name="adj" fmla="val 140840"/>
          </a:avLst>
        </a:prstGeom>
        <a:solidFill>
          <a:schemeClr val="accent4">
            <a:hueOff val="3246980"/>
            <a:satOff val="14347"/>
            <a:lumOff val="18591"/>
            <a:alphaOff val="0"/>
          </a:schemeClr>
        </a:solidFill>
        <a:ln w="12700" cap="flat" cmpd="sng" algn="ctr">
          <a:solidFill>
            <a:schemeClr val="accent4">
              <a:hueOff val="3246980"/>
              <a:satOff val="14347"/>
              <a:lumOff val="185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D45586-931A-4F0E-8E0C-9923C28A9B51}">
      <dsp:nvSpPr>
        <dsp:cNvPr id="0" name=""/>
        <dsp:cNvSpPr/>
      </dsp:nvSpPr>
      <dsp:spPr>
        <a:xfrm>
          <a:off x="4844768" y="3441529"/>
          <a:ext cx="1347363" cy="224560"/>
        </a:xfrm>
        <a:prstGeom prst="parallelogram">
          <a:avLst>
            <a:gd name="adj" fmla="val 140840"/>
          </a:avLst>
        </a:prstGeom>
        <a:solidFill>
          <a:schemeClr val="accent4">
            <a:hueOff val="3449916"/>
            <a:satOff val="15243"/>
            <a:lumOff val="19753"/>
            <a:alphaOff val="0"/>
          </a:schemeClr>
        </a:solidFill>
        <a:ln w="12700" cap="flat" cmpd="sng" algn="ctr">
          <a:solidFill>
            <a:schemeClr val="accent4">
              <a:hueOff val="3449916"/>
              <a:satOff val="15243"/>
              <a:lumOff val="197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D4B02D-00E1-4812-9A8A-F4E5AEC3975D}">
      <dsp:nvSpPr>
        <dsp:cNvPr id="0" name=""/>
        <dsp:cNvSpPr/>
      </dsp:nvSpPr>
      <dsp:spPr>
        <a:xfrm>
          <a:off x="6270728" y="3441529"/>
          <a:ext cx="1347363" cy="224560"/>
        </a:xfrm>
        <a:prstGeom prst="parallelogram">
          <a:avLst>
            <a:gd name="adj" fmla="val 140840"/>
          </a:avLst>
        </a:prstGeom>
        <a:solidFill>
          <a:schemeClr val="accent4">
            <a:hueOff val="3652853"/>
            <a:satOff val="16140"/>
            <a:lumOff val="20915"/>
            <a:alphaOff val="0"/>
          </a:schemeClr>
        </a:solidFill>
        <a:ln w="12700" cap="flat" cmpd="sng" algn="ctr">
          <a:solidFill>
            <a:schemeClr val="accent4">
              <a:hueOff val="3652853"/>
              <a:satOff val="16140"/>
              <a:lumOff val="209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816D5C-052E-4E38-ACF1-0EAA6BA738D3}">
      <dsp:nvSpPr>
        <dsp:cNvPr id="0" name=""/>
        <dsp:cNvSpPr/>
      </dsp:nvSpPr>
      <dsp:spPr>
        <a:xfrm>
          <a:off x="7696687" y="3441529"/>
          <a:ext cx="1347363" cy="224560"/>
        </a:xfrm>
        <a:prstGeom prst="parallelogram">
          <a:avLst>
            <a:gd name="adj" fmla="val 140840"/>
          </a:avLst>
        </a:prstGeom>
        <a:solidFill>
          <a:schemeClr val="accent4">
            <a:hueOff val="3855789"/>
            <a:satOff val="17037"/>
            <a:lumOff val="22077"/>
            <a:alphaOff val="0"/>
          </a:schemeClr>
        </a:solidFill>
        <a:ln w="12700" cap="flat" cmpd="sng" algn="ctr">
          <a:solidFill>
            <a:schemeClr val="accent4">
              <a:hueOff val="3855789"/>
              <a:satOff val="17037"/>
              <a:lumOff val="220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BD4F8C-53C1-4733-8088-4DEA98EC1627}">
      <dsp:nvSpPr>
        <dsp:cNvPr id="0" name=""/>
        <dsp:cNvSpPr/>
      </dsp:nvSpPr>
      <dsp:spPr>
        <a:xfrm>
          <a:off x="9122647" y="3441529"/>
          <a:ext cx="1347363" cy="224560"/>
        </a:xfrm>
        <a:prstGeom prst="parallelogram">
          <a:avLst>
            <a:gd name="adj" fmla="val 140840"/>
          </a:avLst>
        </a:prstGeom>
        <a:solidFill>
          <a:schemeClr val="accent4">
            <a:hueOff val="4058725"/>
            <a:satOff val="17933"/>
            <a:lumOff val="23239"/>
            <a:alphaOff val="0"/>
          </a:schemeClr>
        </a:solidFill>
        <a:ln w="12700" cap="flat" cmpd="sng" algn="ctr">
          <a:solidFill>
            <a:schemeClr val="accent4">
              <a:hueOff val="4058725"/>
              <a:satOff val="17933"/>
              <a:lumOff val="232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D16BB5-D2C8-4FD3-9173-8C378F73EF93}">
      <dsp:nvSpPr>
        <dsp:cNvPr id="0" name=""/>
        <dsp:cNvSpPr/>
      </dsp:nvSpPr>
      <dsp:spPr>
        <a:xfrm>
          <a:off x="566889" y="3764931"/>
          <a:ext cx="10105226" cy="918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kern="1200" dirty="0"/>
            <a:t>Prompts: Provide creative cues, clues, and suggestions for children having difficulty problem-solving. Enthusiastic, bright ideas can lead the way to better problem-solving skills. </a:t>
          </a:r>
        </a:p>
      </dsp:txBody>
      <dsp:txXfrm>
        <a:off x="566889" y="3764931"/>
        <a:ext cx="10105226" cy="918656"/>
      </dsp:txXfrm>
    </dsp:sp>
    <dsp:sp modelId="{DE006499-8AC1-4EF1-86F2-3CEE2697DE1C}">
      <dsp:nvSpPr>
        <dsp:cNvPr id="0" name=""/>
        <dsp:cNvSpPr/>
      </dsp:nvSpPr>
      <dsp:spPr>
        <a:xfrm>
          <a:off x="566889" y="4683588"/>
          <a:ext cx="1347363" cy="224560"/>
        </a:xfrm>
        <a:prstGeom prst="parallelogram">
          <a:avLst>
            <a:gd name="adj" fmla="val 140840"/>
          </a:avLst>
        </a:prstGeom>
        <a:solidFill>
          <a:schemeClr val="accent4">
            <a:hueOff val="4261662"/>
            <a:satOff val="18830"/>
            <a:lumOff val="24400"/>
            <a:alphaOff val="0"/>
          </a:schemeClr>
        </a:solidFill>
        <a:ln w="12700" cap="flat" cmpd="sng" algn="ctr">
          <a:solidFill>
            <a:schemeClr val="accent4">
              <a:hueOff val="4261662"/>
              <a:satOff val="18830"/>
              <a:lumOff val="244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BD59C-494F-43F1-A51F-9F8E19D2F867}">
      <dsp:nvSpPr>
        <dsp:cNvPr id="0" name=""/>
        <dsp:cNvSpPr/>
      </dsp:nvSpPr>
      <dsp:spPr>
        <a:xfrm>
          <a:off x="1992849" y="4683588"/>
          <a:ext cx="1347363" cy="224560"/>
        </a:xfrm>
        <a:prstGeom prst="parallelogram">
          <a:avLst>
            <a:gd name="adj" fmla="val 140840"/>
          </a:avLst>
        </a:prstGeom>
        <a:solidFill>
          <a:schemeClr val="accent4">
            <a:hueOff val="4464598"/>
            <a:satOff val="19727"/>
            <a:lumOff val="25562"/>
            <a:alphaOff val="0"/>
          </a:schemeClr>
        </a:solidFill>
        <a:ln w="12700" cap="flat" cmpd="sng" algn="ctr">
          <a:solidFill>
            <a:schemeClr val="accent4">
              <a:hueOff val="4464598"/>
              <a:satOff val="19727"/>
              <a:lumOff val="255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1CA8E-EDEA-4943-A61E-1D18F20FDDFE}">
      <dsp:nvSpPr>
        <dsp:cNvPr id="0" name=""/>
        <dsp:cNvSpPr/>
      </dsp:nvSpPr>
      <dsp:spPr>
        <a:xfrm>
          <a:off x="3418808" y="4683588"/>
          <a:ext cx="1347363" cy="224560"/>
        </a:xfrm>
        <a:prstGeom prst="parallelogram">
          <a:avLst>
            <a:gd name="adj" fmla="val 140840"/>
          </a:avLst>
        </a:prstGeom>
        <a:solidFill>
          <a:schemeClr val="accent4">
            <a:hueOff val="4667534"/>
            <a:satOff val="20623"/>
            <a:lumOff val="26724"/>
            <a:alphaOff val="0"/>
          </a:schemeClr>
        </a:solidFill>
        <a:ln w="12700" cap="flat" cmpd="sng" algn="ctr">
          <a:solidFill>
            <a:schemeClr val="accent4">
              <a:hueOff val="4667534"/>
              <a:satOff val="20623"/>
              <a:lumOff val="267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258E5C-456C-4905-895F-51E41410EB8A}">
      <dsp:nvSpPr>
        <dsp:cNvPr id="0" name=""/>
        <dsp:cNvSpPr/>
      </dsp:nvSpPr>
      <dsp:spPr>
        <a:xfrm>
          <a:off x="4844768" y="4683588"/>
          <a:ext cx="1347363" cy="224560"/>
        </a:xfrm>
        <a:prstGeom prst="parallelogram">
          <a:avLst>
            <a:gd name="adj" fmla="val 140840"/>
          </a:avLst>
        </a:prstGeom>
        <a:solidFill>
          <a:schemeClr val="accent4">
            <a:hueOff val="4870470"/>
            <a:satOff val="21520"/>
            <a:lumOff val="27886"/>
            <a:alphaOff val="0"/>
          </a:schemeClr>
        </a:solidFill>
        <a:ln w="12700" cap="flat" cmpd="sng" algn="ctr">
          <a:solidFill>
            <a:schemeClr val="accent4">
              <a:hueOff val="4870470"/>
              <a:satOff val="21520"/>
              <a:lumOff val="278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BBFC78-5FD4-428E-BBFB-12EBED8E2298}">
      <dsp:nvSpPr>
        <dsp:cNvPr id="0" name=""/>
        <dsp:cNvSpPr/>
      </dsp:nvSpPr>
      <dsp:spPr>
        <a:xfrm>
          <a:off x="6270728" y="4683588"/>
          <a:ext cx="1347363" cy="224560"/>
        </a:xfrm>
        <a:prstGeom prst="parallelogram">
          <a:avLst>
            <a:gd name="adj" fmla="val 140840"/>
          </a:avLst>
        </a:prstGeom>
        <a:solidFill>
          <a:schemeClr val="accent4">
            <a:hueOff val="5073407"/>
            <a:satOff val="22417"/>
            <a:lumOff val="29048"/>
            <a:alphaOff val="0"/>
          </a:schemeClr>
        </a:solidFill>
        <a:ln w="12700" cap="flat" cmpd="sng" algn="ctr">
          <a:solidFill>
            <a:schemeClr val="accent4">
              <a:hueOff val="5073407"/>
              <a:satOff val="22417"/>
              <a:lumOff val="290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9D3B45-AE38-482E-9E00-969F0F603D84}">
      <dsp:nvSpPr>
        <dsp:cNvPr id="0" name=""/>
        <dsp:cNvSpPr/>
      </dsp:nvSpPr>
      <dsp:spPr>
        <a:xfrm>
          <a:off x="7696687" y="4683588"/>
          <a:ext cx="1347363" cy="224560"/>
        </a:xfrm>
        <a:prstGeom prst="parallelogram">
          <a:avLst>
            <a:gd name="adj" fmla="val 140840"/>
          </a:avLst>
        </a:prstGeom>
        <a:solidFill>
          <a:schemeClr val="accent4">
            <a:hueOff val="5276343"/>
            <a:satOff val="23313"/>
            <a:lumOff val="30210"/>
            <a:alphaOff val="0"/>
          </a:schemeClr>
        </a:solidFill>
        <a:ln w="12700" cap="flat" cmpd="sng" algn="ctr">
          <a:solidFill>
            <a:schemeClr val="accent4">
              <a:hueOff val="5276343"/>
              <a:satOff val="23313"/>
              <a:lumOff val="302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8B839B-74AB-4990-9E08-778255125E8B}">
      <dsp:nvSpPr>
        <dsp:cNvPr id="0" name=""/>
        <dsp:cNvSpPr/>
      </dsp:nvSpPr>
      <dsp:spPr>
        <a:xfrm>
          <a:off x="9122647" y="4683588"/>
          <a:ext cx="1347363" cy="224560"/>
        </a:xfrm>
        <a:prstGeom prst="parallelogram">
          <a:avLst>
            <a:gd name="adj" fmla="val 140840"/>
          </a:avLst>
        </a:prstGeom>
        <a:solidFill>
          <a:schemeClr val="accent4">
            <a:hueOff val="5479279"/>
            <a:satOff val="24210"/>
            <a:lumOff val="31372"/>
            <a:alphaOff val="0"/>
          </a:schemeClr>
        </a:solidFill>
        <a:ln w="12700" cap="flat" cmpd="sng" algn="ctr">
          <a:solidFill>
            <a:schemeClr val="accent4">
              <a:hueOff val="5479279"/>
              <a:satOff val="24210"/>
              <a:lumOff val="31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580E5-5951-43F0-B05B-86C26CF4603A}">
      <dsp:nvSpPr>
        <dsp:cNvPr id="0" name=""/>
        <dsp:cNvSpPr/>
      </dsp:nvSpPr>
      <dsp:spPr>
        <a:xfrm>
          <a:off x="0" y="657352"/>
          <a:ext cx="2127264" cy="127635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Kinetic Sand</a:t>
          </a:r>
        </a:p>
      </dsp:txBody>
      <dsp:txXfrm>
        <a:off x="0" y="657352"/>
        <a:ext cx="2127264" cy="1276358"/>
      </dsp:txXfrm>
    </dsp:sp>
    <dsp:sp modelId="{70BCF371-BBB1-414E-B8EF-16DD167196DA}">
      <dsp:nvSpPr>
        <dsp:cNvPr id="0" name=""/>
        <dsp:cNvSpPr/>
      </dsp:nvSpPr>
      <dsp:spPr>
        <a:xfrm>
          <a:off x="2339990" y="657352"/>
          <a:ext cx="2127264" cy="1276358"/>
        </a:xfrm>
        <a:prstGeom prst="rect">
          <a:avLst/>
        </a:prstGeom>
        <a:solidFill>
          <a:schemeClr val="accent4">
            <a:hueOff val="1369820"/>
            <a:satOff val="605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Playdoh</a:t>
          </a:r>
        </a:p>
      </dsp:txBody>
      <dsp:txXfrm>
        <a:off x="2339990" y="657352"/>
        <a:ext cx="2127264" cy="1276358"/>
      </dsp:txXfrm>
    </dsp:sp>
    <dsp:sp modelId="{D200D417-3D7F-43CA-8666-83466DF718F7}">
      <dsp:nvSpPr>
        <dsp:cNvPr id="0" name=""/>
        <dsp:cNvSpPr/>
      </dsp:nvSpPr>
      <dsp:spPr>
        <a:xfrm>
          <a:off x="4679981" y="657352"/>
          <a:ext cx="2127264" cy="1276358"/>
        </a:xfrm>
        <a:prstGeom prst="rect">
          <a:avLst/>
        </a:prstGeom>
        <a:solidFill>
          <a:schemeClr val="accent4">
            <a:hueOff val="2739640"/>
            <a:satOff val="12105"/>
            <a:lumOff val="1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Jumping to a song</a:t>
          </a:r>
        </a:p>
      </dsp:txBody>
      <dsp:txXfrm>
        <a:off x="4679981" y="657352"/>
        <a:ext cx="2127264" cy="1276358"/>
      </dsp:txXfrm>
    </dsp:sp>
    <dsp:sp modelId="{62F287D9-78B8-434C-BE4E-12543ED45928}">
      <dsp:nvSpPr>
        <dsp:cNvPr id="0" name=""/>
        <dsp:cNvSpPr/>
      </dsp:nvSpPr>
      <dsp:spPr>
        <a:xfrm>
          <a:off x="1169995" y="2146437"/>
          <a:ext cx="2127264" cy="1276358"/>
        </a:xfrm>
        <a:prstGeom prst="rect">
          <a:avLst/>
        </a:prstGeom>
        <a:solidFill>
          <a:schemeClr val="accent4">
            <a:hueOff val="4109459"/>
            <a:satOff val="18158"/>
            <a:lumOff val="2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Busy Boards</a:t>
          </a:r>
        </a:p>
      </dsp:txBody>
      <dsp:txXfrm>
        <a:off x="1169995" y="2146437"/>
        <a:ext cx="2127264" cy="1276358"/>
      </dsp:txXfrm>
    </dsp:sp>
    <dsp:sp modelId="{BDF63C2E-E374-41D0-883E-FD5FD3DAC1E6}">
      <dsp:nvSpPr>
        <dsp:cNvPr id="0" name=""/>
        <dsp:cNvSpPr/>
      </dsp:nvSpPr>
      <dsp:spPr>
        <a:xfrm>
          <a:off x="3509986" y="2146437"/>
          <a:ext cx="2127264" cy="1276358"/>
        </a:xfrm>
        <a:prstGeom prst="rect">
          <a:avLst/>
        </a:prstGeom>
        <a:solidFill>
          <a:schemeClr val="accent4">
            <a:hueOff val="5479279"/>
            <a:satOff val="24210"/>
            <a:lumOff val="3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Dumping Bins </a:t>
          </a:r>
        </a:p>
      </dsp:txBody>
      <dsp:txXfrm>
        <a:off x="3509986" y="2146437"/>
        <a:ext cx="2127264" cy="12763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8703D-701D-4DDB-A5E2-C5549857ACCC}">
      <dsp:nvSpPr>
        <dsp:cNvPr id="0" name=""/>
        <dsp:cNvSpPr/>
      </dsp:nvSpPr>
      <dsp:spPr>
        <a:xfrm>
          <a:off x="761793" y="1592796"/>
          <a:ext cx="604746"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F0035F-644B-4D4A-95FD-7422C4431F21}">
      <dsp:nvSpPr>
        <dsp:cNvPr id="0" name=""/>
        <dsp:cNvSpPr/>
      </dsp:nvSpPr>
      <dsp:spPr>
        <a:xfrm>
          <a:off x="1402825" y="1542033"/>
          <a:ext cx="69545" cy="130623"/>
        </a:xfrm>
        <a:prstGeom prst="chevron">
          <a:avLst>
            <a:gd name="adj" fmla="val 9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E2BB5E-355C-4275-839A-DC6DCA2FE94F}">
      <dsp:nvSpPr>
        <dsp:cNvPr id="0" name=""/>
        <dsp:cNvSpPr/>
      </dsp:nvSpPr>
      <dsp:spPr>
        <a:xfrm>
          <a:off x="406150" y="1312783"/>
          <a:ext cx="560098" cy="560098"/>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35" tIns="21735" rIns="21735" bIns="21735" numCol="1" spcCol="1270" anchor="ctr" anchorCtr="0">
          <a:noAutofit/>
        </a:bodyPr>
        <a:lstStyle/>
        <a:p>
          <a:pPr marL="0" lvl="0" indent="0" algn="ctr" defTabSz="1111250">
            <a:lnSpc>
              <a:spcPct val="90000"/>
            </a:lnSpc>
            <a:spcBef>
              <a:spcPct val="0"/>
            </a:spcBef>
            <a:spcAft>
              <a:spcPct val="35000"/>
            </a:spcAft>
            <a:buNone/>
          </a:pPr>
          <a:r>
            <a:rPr lang="en-US" sz="2500" kern="1200" dirty="0"/>
            <a:t>R</a:t>
          </a:r>
        </a:p>
      </dsp:txBody>
      <dsp:txXfrm>
        <a:off x="488174" y="1394807"/>
        <a:ext cx="396050" cy="396050"/>
      </dsp:txXfrm>
    </dsp:sp>
    <dsp:sp modelId="{167AC9D3-6D8C-42D5-9B67-742825EBC766}">
      <dsp:nvSpPr>
        <dsp:cNvPr id="0" name=""/>
        <dsp:cNvSpPr/>
      </dsp:nvSpPr>
      <dsp:spPr>
        <a:xfrm>
          <a:off x="5859" y="2038479"/>
          <a:ext cx="1360680"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332" tIns="165100" rIns="107332" bIns="165100" numCol="1" spcCol="1270" anchor="t"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Reduce Words</a:t>
          </a:r>
        </a:p>
      </dsp:txBody>
      <dsp:txXfrm>
        <a:off x="5859" y="2310615"/>
        <a:ext cx="1360680" cy="1693464"/>
      </dsp:txXfrm>
    </dsp:sp>
    <dsp:sp modelId="{469B2C09-BC8B-4E94-9AE2-E547035EE119}">
      <dsp:nvSpPr>
        <dsp:cNvPr id="0" name=""/>
        <dsp:cNvSpPr/>
      </dsp:nvSpPr>
      <dsp:spPr>
        <a:xfrm>
          <a:off x="1517726" y="1592801"/>
          <a:ext cx="1360680" cy="7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4227E5-55CB-4CC6-95B1-34FDB0464850}">
      <dsp:nvSpPr>
        <dsp:cNvPr id="0" name=""/>
        <dsp:cNvSpPr/>
      </dsp:nvSpPr>
      <dsp:spPr>
        <a:xfrm>
          <a:off x="2914692" y="1542037"/>
          <a:ext cx="69545" cy="130627"/>
        </a:xfrm>
        <a:prstGeom prst="chevron">
          <a:avLst>
            <a:gd name="adj" fmla="val 9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6CEE86-260B-490A-9F7F-81AF00743090}">
      <dsp:nvSpPr>
        <dsp:cNvPr id="0" name=""/>
        <dsp:cNvSpPr/>
      </dsp:nvSpPr>
      <dsp:spPr>
        <a:xfrm>
          <a:off x="1918017" y="1312788"/>
          <a:ext cx="560098" cy="560098"/>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35" tIns="21735" rIns="21735" bIns="21735" numCol="1" spcCol="1270" anchor="ctr" anchorCtr="0">
          <a:noAutofit/>
        </a:bodyPr>
        <a:lstStyle/>
        <a:p>
          <a:pPr marL="0" lvl="0" indent="0" algn="ctr" defTabSz="1111250">
            <a:lnSpc>
              <a:spcPct val="90000"/>
            </a:lnSpc>
            <a:spcBef>
              <a:spcPct val="0"/>
            </a:spcBef>
            <a:spcAft>
              <a:spcPct val="35000"/>
            </a:spcAft>
            <a:buNone/>
          </a:pPr>
          <a:r>
            <a:rPr lang="en-US" sz="2500" kern="1200" dirty="0"/>
            <a:t>E</a:t>
          </a:r>
        </a:p>
      </dsp:txBody>
      <dsp:txXfrm>
        <a:off x="2000041" y="1394812"/>
        <a:ext cx="396050" cy="396050"/>
      </dsp:txXfrm>
    </dsp:sp>
    <dsp:sp modelId="{8695B48D-AC41-4DC6-819B-C997DDCBB34E}">
      <dsp:nvSpPr>
        <dsp:cNvPr id="0" name=""/>
        <dsp:cNvSpPr/>
      </dsp:nvSpPr>
      <dsp:spPr>
        <a:xfrm>
          <a:off x="1517726" y="2038491"/>
          <a:ext cx="1360680"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332" tIns="165100" rIns="107332" bIns="165100" numCol="1" spcCol="1270" anchor="t" anchorCtr="0">
          <a:noAutofit/>
        </a:bodyPr>
        <a:lstStyle/>
        <a:p>
          <a:pPr marL="0" lvl="0" indent="0" algn="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Embrace Emotions</a:t>
          </a:r>
        </a:p>
      </dsp:txBody>
      <dsp:txXfrm>
        <a:off x="1517726" y="2310627"/>
        <a:ext cx="1360680" cy="1693464"/>
      </dsp:txXfrm>
    </dsp:sp>
    <dsp:sp modelId="{132A8054-A107-4B3F-8D42-F7AB34A43952}">
      <dsp:nvSpPr>
        <dsp:cNvPr id="0" name=""/>
        <dsp:cNvSpPr/>
      </dsp:nvSpPr>
      <dsp:spPr>
        <a:xfrm>
          <a:off x="3029593" y="1592801"/>
          <a:ext cx="1360680" cy="7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8C60B3-68F5-40A7-B0BB-48BBDA348D50}">
      <dsp:nvSpPr>
        <dsp:cNvPr id="0" name=""/>
        <dsp:cNvSpPr/>
      </dsp:nvSpPr>
      <dsp:spPr>
        <a:xfrm>
          <a:off x="4426559" y="1542037"/>
          <a:ext cx="69545" cy="130627"/>
        </a:xfrm>
        <a:prstGeom prst="chevron">
          <a:avLst>
            <a:gd name="adj" fmla="val 9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6B6160-C5A4-4417-A554-E9658EB9B5B1}">
      <dsp:nvSpPr>
        <dsp:cNvPr id="0" name=""/>
        <dsp:cNvSpPr/>
      </dsp:nvSpPr>
      <dsp:spPr>
        <a:xfrm>
          <a:off x="3429884" y="1312788"/>
          <a:ext cx="560098" cy="560098"/>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35" tIns="21735" rIns="21735" bIns="21735" numCol="1" spcCol="1270" anchor="ctr" anchorCtr="0">
          <a:noAutofit/>
        </a:bodyPr>
        <a:lstStyle/>
        <a:p>
          <a:pPr marL="0" lvl="0" indent="0" algn="ctr" defTabSz="1111250">
            <a:lnSpc>
              <a:spcPct val="90000"/>
            </a:lnSpc>
            <a:spcBef>
              <a:spcPct val="0"/>
            </a:spcBef>
            <a:spcAft>
              <a:spcPct val="35000"/>
            </a:spcAft>
            <a:buNone/>
          </a:pPr>
          <a:r>
            <a:rPr lang="en-US" sz="2500" kern="1200" dirty="0"/>
            <a:t>D</a:t>
          </a:r>
        </a:p>
      </dsp:txBody>
      <dsp:txXfrm>
        <a:off x="3511908" y="1394812"/>
        <a:ext cx="396050" cy="396050"/>
      </dsp:txXfrm>
    </dsp:sp>
    <dsp:sp modelId="{FFAB468D-B92B-4514-B64D-9EF32BBF4DBB}">
      <dsp:nvSpPr>
        <dsp:cNvPr id="0" name=""/>
        <dsp:cNvSpPr/>
      </dsp:nvSpPr>
      <dsp:spPr>
        <a:xfrm>
          <a:off x="3029593" y="2038491"/>
          <a:ext cx="1360680"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332" tIns="165100" rIns="107332" bIns="165100" numCol="1" spcCol="1270" anchor="t"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Describe Behavior</a:t>
          </a:r>
        </a:p>
      </dsp:txBody>
      <dsp:txXfrm>
        <a:off x="3029593" y="2310627"/>
        <a:ext cx="1360680" cy="1693464"/>
      </dsp:txXfrm>
    </dsp:sp>
    <dsp:sp modelId="{936FAE81-77FA-4DA8-BBF4-F14A84C9EC83}">
      <dsp:nvSpPr>
        <dsp:cNvPr id="0" name=""/>
        <dsp:cNvSpPr/>
      </dsp:nvSpPr>
      <dsp:spPr>
        <a:xfrm>
          <a:off x="4541460" y="1592801"/>
          <a:ext cx="1360680" cy="7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6BF23A-CAB7-47D3-8529-C0A1921C725E}">
      <dsp:nvSpPr>
        <dsp:cNvPr id="0" name=""/>
        <dsp:cNvSpPr/>
      </dsp:nvSpPr>
      <dsp:spPr>
        <a:xfrm>
          <a:off x="5938426" y="1542037"/>
          <a:ext cx="69545" cy="130627"/>
        </a:xfrm>
        <a:prstGeom prst="chevron">
          <a:avLst>
            <a:gd name="adj" fmla="val 9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6EABCC-298C-4885-B4FC-33E913753363}">
      <dsp:nvSpPr>
        <dsp:cNvPr id="0" name=""/>
        <dsp:cNvSpPr/>
      </dsp:nvSpPr>
      <dsp:spPr>
        <a:xfrm>
          <a:off x="4941751" y="1312788"/>
          <a:ext cx="560098" cy="560098"/>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35" tIns="21735" rIns="21735" bIns="21735" numCol="1" spcCol="1270" anchor="ctr" anchorCtr="0">
          <a:noAutofit/>
        </a:bodyPr>
        <a:lstStyle/>
        <a:p>
          <a:pPr marL="0" lvl="0" indent="0" algn="ctr" defTabSz="1111250">
            <a:lnSpc>
              <a:spcPct val="90000"/>
            </a:lnSpc>
            <a:spcBef>
              <a:spcPct val="0"/>
            </a:spcBef>
            <a:spcAft>
              <a:spcPct val="35000"/>
            </a:spcAft>
            <a:buNone/>
          </a:pPr>
          <a:r>
            <a:rPr lang="en-US" sz="2500" kern="1200" dirty="0"/>
            <a:t>I</a:t>
          </a:r>
        </a:p>
      </dsp:txBody>
      <dsp:txXfrm>
        <a:off x="5023775" y="1394812"/>
        <a:ext cx="396050" cy="396050"/>
      </dsp:txXfrm>
    </dsp:sp>
    <dsp:sp modelId="{B58ADB38-35F0-4D8C-9F85-AC7C1576FE7C}">
      <dsp:nvSpPr>
        <dsp:cNvPr id="0" name=""/>
        <dsp:cNvSpPr/>
      </dsp:nvSpPr>
      <dsp:spPr>
        <a:xfrm>
          <a:off x="4541460" y="2038491"/>
          <a:ext cx="1360680"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332" tIns="165100" rIns="107332" bIns="165100" numCol="1" spcCol="1270" anchor="t" anchorCtr="0">
          <a:noAutofit/>
        </a:bodyPr>
        <a:lstStyle/>
        <a:p>
          <a:pPr marL="0" lvl="0" indent="0" algn="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Involve Child in Discipline </a:t>
          </a:r>
        </a:p>
      </dsp:txBody>
      <dsp:txXfrm>
        <a:off x="4541460" y="2310627"/>
        <a:ext cx="1360680" cy="1693464"/>
      </dsp:txXfrm>
    </dsp:sp>
    <dsp:sp modelId="{022F2630-FD89-4312-9F61-251208F341C8}">
      <dsp:nvSpPr>
        <dsp:cNvPr id="0" name=""/>
        <dsp:cNvSpPr/>
      </dsp:nvSpPr>
      <dsp:spPr>
        <a:xfrm>
          <a:off x="6053327" y="1592801"/>
          <a:ext cx="1360680" cy="7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0F54BD-03B1-4418-B6F4-A9B4FE397580}">
      <dsp:nvSpPr>
        <dsp:cNvPr id="0" name=""/>
        <dsp:cNvSpPr/>
      </dsp:nvSpPr>
      <dsp:spPr>
        <a:xfrm>
          <a:off x="7450293" y="1542037"/>
          <a:ext cx="69545" cy="130627"/>
        </a:xfrm>
        <a:prstGeom prst="chevron">
          <a:avLst>
            <a:gd name="adj" fmla="val 9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03BAB0-E475-4D31-B98F-5F930E5E263D}">
      <dsp:nvSpPr>
        <dsp:cNvPr id="0" name=""/>
        <dsp:cNvSpPr/>
      </dsp:nvSpPr>
      <dsp:spPr>
        <a:xfrm>
          <a:off x="6453618" y="1312788"/>
          <a:ext cx="560098" cy="560098"/>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35" tIns="21735" rIns="21735" bIns="21735" numCol="1" spcCol="1270" anchor="ctr" anchorCtr="0">
          <a:noAutofit/>
        </a:bodyPr>
        <a:lstStyle/>
        <a:p>
          <a:pPr marL="0" lvl="0" indent="0" algn="ctr" defTabSz="1111250">
            <a:lnSpc>
              <a:spcPct val="90000"/>
            </a:lnSpc>
            <a:spcBef>
              <a:spcPct val="0"/>
            </a:spcBef>
            <a:spcAft>
              <a:spcPct val="35000"/>
            </a:spcAft>
            <a:buNone/>
          </a:pPr>
          <a:r>
            <a:rPr lang="en-US" sz="2500" kern="1200" dirty="0"/>
            <a:t>R</a:t>
          </a:r>
        </a:p>
      </dsp:txBody>
      <dsp:txXfrm>
        <a:off x="6535642" y="1394812"/>
        <a:ext cx="396050" cy="396050"/>
      </dsp:txXfrm>
    </dsp:sp>
    <dsp:sp modelId="{81DC4845-2E19-47D1-905E-B1EEB0EA2CFA}">
      <dsp:nvSpPr>
        <dsp:cNvPr id="0" name=""/>
        <dsp:cNvSpPr/>
      </dsp:nvSpPr>
      <dsp:spPr>
        <a:xfrm>
          <a:off x="6053327" y="2038491"/>
          <a:ext cx="1360680" cy="1965600"/>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332" tIns="165100" rIns="107332" bIns="165100" numCol="1" spcCol="1270" anchor="t"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2000" kern="1200" dirty="0"/>
            <a:t>Reframe “No” into “Not Yet”</a:t>
          </a:r>
        </a:p>
      </dsp:txBody>
      <dsp:txXfrm>
        <a:off x="6053327" y="2310627"/>
        <a:ext cx="1360680" cy="1693464"/>
      </dsp:txXfrm>
    </dsp:sp>
    <dsp:sp modelId="{C4E6995B-5169-4804-B350-B8056920B5D9}">
      <dsp:nvSpPr>
        <dsp:cNvPr id="0" name=""/>
        <dsp:cNvSpPr/>
      </dsp:nvSpPr>
      <dsp:spPr>
        <a:xfrm>
          <a:off x="7565194" y="1592801"/>
          <a:ext cx="1360680" cy="7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19F7AD-4C6B-4DCC-B013-6F6819D6308B}">
      <dsp:nvSpPr>
        <dsp:cNvPr id="0" name=""/>
        <dsp:cNvSpPr/>
      </dsp:nvSpPr>
      <dsp:spPr>
        <a:xfrm>
          <a:off x="8962160" y="1542037"/>
          <a:ext cx="69545" cy="130627"/>
        </a:xfrm>
        <a:prstGeom prst="chevron">
          <a:avLst>
            <a:gd name="adj" fmla="val 9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CE143F-062D-4FEB-BEFD-A023140DEA68}">
      <dsp:nvSpPr>
        <dsp:cNvPr id="0" name=""/>
        <dsp:cNvSpPr/>
      </dsp:nvSpPr>
      <dsp:spPr>
        <a:xfrm>
          <a:off x="7965485" y="1312788"/>
          <a:ext cx="560098" cy="560098"/>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35" tIns="21735" rIns="21735" bIns="21735" numCol="1" spcCol="1270" anchor="ctr" anchorCtr="0">
          <a:noAutofit/>
        </a:bodyPr>
        <a:lstStyle/>
        <a:p>
          <a:pPr marL="0" lvl="0" indent="0" algn="ctr" defTabSz="1111250">
            <a:lnSpc>
              <a:spcPct val="90000"/>
            </a:lnSpc>
            <a:spcBef>
              <a:spcPct val="0"/>
            </a:spcBef>
            <a:spcAft>
              <a:spcPct val="35000"/>
            </a:spcAft>
            <a:buNone/>
          </a:pPr>
          <a:r>
            <a:rPr lang="en-US" sz="2500" kern="1200" dirty="0"/>
            <a:t>E</a:t>
          </a:r>
        </a:p>
      </dsp:txBody>
      <dsp:txXfrm>
        <a:off x="8047509" y="1394812"/>
        <a:ext cx="396050" cy="396050"/>
      </dsp:txXfrm>
    </dsp:sp>
    <dsp:sp modelId="{FF4EFD25-9BC2-4444-981F-FC7E3F4BE0B9}">
      <dsp:nvSpPr>
        <dsp:cNvPr id="0" name=""/>
        <dsp:cNvSpPr/>
      </dsp:nvSpPr>
      <dsp:spPr>
        <a:xfrm>
          <a:off x="7565194" y="2038491"/>
          <a:ext cx="1360680"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332" tIns="165100" rIns="107332" bIns="165100" numCol="1" spcCol="1270" anchor="t"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1800" kern="1200" dirty="0"/>
            <a:t>Emphasize the Positive</a:t>
          </a:r>
        </a:p>
      </dsp:txBody>
      <dsp:txXfrm>
        <a:off x="7565194" y="2310627"/>
        <a:ext cx="1360680" cy="1693464"/>
      </dsp:txXfrm>
    </dsp:sp>
    <dsp:sp modelId="{A11EAEFA-A024-4510-A63C-C60CB456F51E}">
      <dsp:nvSpPr>
        <dsp:cNvPr id="0" name=""/>
        <dsp:cNvSpPr/>
      </dsp:nvSpPr>
      <dsp:spPr>
        <a:xfrm>
          <a:off x="9077061" y="1592801"/>
          <a:ext cx="1360680" cy="7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C7D1DC-26C5-4A83-B4D7-AF5E1CDB928C}">
      <dsp:nvSpPr>
        <dsp:cNvPr id="0" name=""/>
        <dsp:cNvSpPr/>
      </dsp:nvSpPr>
      <dsp:spPr>
        <a:xfrm>
          <a:off x="10474027" y="1542037"/>
          <a:ext cx="69545" cy="130627"/>
        </a:xfrm>
        <a:prstGeom prst="chevron">
          <a:avLst>
            <a:gd name="adj" fmla="val 9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D62C10-8ABE-41B6-99F0-62C675764B47}">
      <dsp:nvSpPr>
        <dsp:cNvPr id="0" name=""/>
        <dsp:cNvSpPr/>
      </dsp:nvSpPr>
      <dsp:spPr>
        <a:xfrm>
          <a:off x="9477352" y="1312788"/>
          <a:ext cx="560098" cy="560098"/>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35" tIns="21735" rIns="21735" bIns="21735" numCol="1" spcCol="1270" anchor="ctr" anchorCtr="0">
          <a:noAutofit/>
        </a:bodyPr>
        <a:lstStyle/>
        <a:p>
          <a:pPr marL="0" lvl="0" indent="0" algn="ctr" defTabSz="1111250">
            <a:lnSpc>
              <a:spcPct val="90000"/>
            </a:lnSpc>
            <a:spcBef>
              <a:spcPct val="0"/>
            </a:spcBef>
            <a:spcAft>
              <a:spcPct val="35000"/>
            </a:spcAft>
            <a:buNone/>
          </a:pPr>
          <a:r>
            <a:rPr lang="en-US" sz="2500" kern="1200" dirty="0"/>
            <a:t>C</a:t>
          </a:r>
        </a:p>
      </dsp:txBody>
      <dsp:txXfrm>
        <a:off x="9559376" y="1394812"/>
        <a:ext cx="396050" cy="396050"/>
      </dsp:txXfrm>
    </dsp:sp>
    <dsp:sp modelId="{0EC377EC-1584-40DF-B060-892A260230DC}">
      <dsp:nvSpPr>
        <dsp:cNvPr id="0" name=""/>
        <dsp:cNvSpPr/>
      </dsp:nvSpPr>
      <dsp:spPr>
        <a:xfrm>
          <a:off x="9077061" y="2038491"/>
          <a:ext cx="1360773"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339" tIns="165100" rIns="107339" bIns="165100" numCol="1" spcCol="1270" anchor="t" anchorCtr="0">
          <a:noAutofit/>
        </a:bodyPr>
        <a:lstStyle/>
        <a:p>
          <a:pPr marL="0" lvl="0" indent="0" algn="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Creatively Approach Situations</a:t>
          </a:r>
        </a:p>
      </dsp:txBody>
      <dsp:txXfrm>
        <a:off x="9077061" y="2310646"/>
        <a:ext cx="1360773" cy="1693445"/>
      </dsp:txXfrm>
    </dsp:sp>
    <dsp:sp modelId="{C06A197F-5023-4D4F-920F-12A6360C3458}">
      <dsp:nvSpPr>
        <dsp:cNvPr id="0" name=""/>
        <dsp:cNvSpPr/>
      </dsp:nvSpPr>
      <dsp:spPr>
        <a:xfrm>
          <a:off x="10589032" y="1592801"/>
          <a:ext cx="680340" cy="7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EBBC7E-0C4B-4E28-8942-B3D281665AF9}">
      <dsp:nvSpPr>
        <dsp:cNvPr id="0" name=""/>
        <dsp:cNvSpPr/>
      </dsp:nvSpPr>
      <dsp:spPr>
        <a:xfrm>
          <a:off x="10989322" y="1312788"/>
          <a:ext cx="560098" cy="560098"/>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35" tIns="21735" rIns="21735" bIns="21735" numCol="1" spcCol="1270" anchor="ctr" anchorCtr="0">
          <a:noAutofit/>
        </a:bodyPr>
        <a:lstStyle/>
        <a:p>
          <a:pPr marL="0" lvl="0" indent="0" algn="ctr" defTabSz="1111250">
            <a:lnSpc>
              <a:spcPct val="90000"/>
            </a:lnSpc>
            <a:spcBef>
              <a:spcPct val="0"/>
            </a:spcBef>
            <a:spcAft>
              <a:spcPct val="35000"/>
            </a:spcAft>
            <a:buNone/>
          </a:pPr>
          <a:r>
            <a:rPr lang="en-US" sz="2500" kern="1200" dirty="0"/>
            <a:t>T</a:t>
          </a:r>
        </a:p>
      </dsp:txBody>
      <dsp:txXfrm>
        <a:off x="11071346" y="1394812"/>
        <a:ext cx="396050" cy="396050"/>
      </dsp:txXfrm>
    </dsp:sp>
    <dsp:sp modelId="{9FB23D4B-441E-468E-BE31-B534865E22D7}">
      <dsp:nvSpPr>
        <dsp:cNvPr id="0" name=""/>
        <dsp:cNvSpPr/>
      </dsp:nvSpPr>
      <dsp:spPr>
        <a:xfrm>
          <a:off x="10589032" y="2038491"/>
          <a:ext cx="1360680"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332" tIns="165100" rIns="107332" bIns="165100" numCol="1" spcCol="1270" anchor="t" anchorCtr="0">
          <a:noAutofit/>
        </a:bodyPr>
        <a:lstStyle/>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Teach Important Skills</a:t>
          </a:r>
        </a:p>
      </dsp:txBody>
      <dsp:txXfrm>
        <a:off x="10589032" y="2310627"/>
        <a:ext cx="1360680" cy="1693464"/>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5T13:05:59.133"/>
    </inkml:context>
    <inkml:brush xml:id="br0">
      <inkml:brushProperty name="width" value="0.35" units="cm"/>
      <inkml:brushProperty name="height" value="0.35" units="cm"/>
      <inkml:brushProperty name="color" value="#FFFFFF"/>
    </inkml:brush>
  </inkml:definitions>
  <inkml:trace contextRef="#ctx0" brushRef="#br0">801 718 24575,'-1'90'0,"3"100"0,-2-187 0,0 0 0,0 0 0,1 0 0,-1 0 0,1-1 0,-1 1 0,1 0 0,0 0 0,0 0 0,3 4 0,-4-7 0,1 0 0,-1 1 0,0-1 0,0 0 0,0 0 0,0 0 0,1 0 0,-1 0 0,0 0 0,0 0 0,0 0 0,1 0 0,-1 0 0,0 0 0,0 0 0,0 0 0,1 0 0,-1 0 0,0 0 0,0 0 0,0 0 0,1 0 0,-1 0 0,0 0 0,0 0 0,0 0 0,0 0 0,1 0 0,-1 0 0,0 0 0,0-1 0,0 1 0,0 0 0,1 0 0,-1 0 0,0 0 0,0 0 0,0-1 0,0 1 0,0 0 0,0 0 0,0 0 0,1-1 0,7-19 0,11-53 0,55-131 0,-68 187 0,0 0 0,-2-1 0,0 0 0,-1 1 0,2-25 0,-5 30 0,1-1 0,0 1 0,1 0 0,0 0 0,1 0 0,1 0 0,-1 0 0,2 1 0,0-1 0,0 1 0,1 1 0,14-20 0,9-2 0,-17 19 0,0 0 0,0-1 0,-1 0 0,15-28 0,-20 33 0,0 0 0,1 0 0,0 0 0,1 1 0,-1 0 0,17-12 0,-14 12 0,0-1 0,0-1 0,-1 0 0,9-13 0,12-27 0,-24 36 0,2 1 0,0 0 0,1 0 0,0 0 0,21-21 0,-27 31 0,1 0 0,-1 1 0,1 0 0,-1 0 0,1 0 0,0 0 0,0 0 0,0 1 0,0-1 0,0 1 0,1 0 0,-1 1 0,0-1 0,0 1 0,1-1 0,-1 1 0,0 1 0,0-1 0,1 1 0,-1-1 0,0 1 0,0 0 0,0 1 0,0-1 0,0 1 0,6 3 0,-7-4 0,1 1 0,-1 1 0,0-1 0,0 0 0,0 1 0,0-1 0,0 1 0,-1 0 0,1 0 0,-1 0 0,0 1 0,0-1 0,0 0 0,0 1 0,-1-1 0,1 1 0,-1 0 0,0-1 0,0 1 0,0 0 0,0 0 0,-1 0 0,0 0 0,0-1 0,0 1 0,0 0 0,0 0 0,-1 0 0,-1 5 0,-2 10 0,0 0 0,-2-1 0,0 0 0,-13 28 0,-21 32 0,-18 41 0,28-41 0,-43 80 0,59-132 0,-2 0 0,0-1 0,-2-1 0,-1-1 0,0 0 0,-36 31 0,5-8 0,31-27 0,-37 28 0,46-38 0,0 0 0,0 1 0,1 0 0,1 0 0,0 1 0,0 0 0,-10 21 0,9-16 0,-1-1 0,0 1 0,-18 18 0,9-18 0,0 0 0,-1-1 0,-1-1 0,-1 0 0,0-2 0,0-1 0,-1-1 0,-39 13 0,-20 9 0,75-29 0,1 1 0,0 0 0,1 0 0,-1 1 0,1 0 0,0 0 0,-7 8 0,7-7 0,-1 0 0,0 0 0,0 0 0,-12 7 0,16-12 0,0 0 0,-1 1 0,1-1 0,0-1 0,-1 1 0,1 0 0,-1-1 0,1 1 0,-1-1 0,1 1 0,-1-1 0,1 0 0,-1 0 0,0-1 0,1 1 0,-1 0 0,1-1 0,-1 0 0,-2-1 0,-13-6 0,2-2 0,-1 0 0,1-1 0,1 0 0,0-2 0,0 0 0,1 0 0,-20-26 0,-22-20 0,52 55 0,0 0 0,0-1 0,0 0 0,0 0 0,1 0 0,0 0 0,0 0 0,1-1 0,-1 1 0,1-1 0,0 0 0,1 0 0,-2-8 0,1-4 0,1-1 0,0 0 0,3-18 0,-1 16 0,0 1 0,-4-26 0,3 40 0,-2 0 0,1-1 0,-1 1 0,0 0 0,0 0 0,0 0 0,-1 0 0,0 0 0,0 1 0,0-1 0,-6-6 0,8 12 0,1 0 0,-1-1 0,1 1 0,-1-1 0,1 1 0,-1-1 0,1 0 0,-1 1 0,1-1 0,0 1 0,-1-1 0,1 0 0,0 1 0,-1-1 0,1 0 0,0 0 0,0 1 0,0-1 0,0 0 0,0 1 0,0-1 0,0 0 0,0 0 0,0 1 0,0-1 0,0 0 0,0 0 0,0 1 0,1-1 0,-1 0 0,0 1 0,1-2 0,0 1 0,1 0 0,-1 0 0,1 0 0,-1 0 0,1 0 0,0 1 0,-1-1 0,1 1 0,0-1 0,0 1 0,-1-1 0,1 1 0,2 0 0,76 1 0,-62 1 0,35-3 0,-39 0 0,1 0 0,-1 1 0,1 1 0,-1 0 0,0 1 0,1 0 0,26 9 0,-38-9 0,0 0 0,0 0 0,0 0 0,0 0 0,-1 1 0,1 0 0,-1-1 0,0 1 0,1 0 0,-1 0 0,-1 0 0,1 0 0,0 0 0,-1 0 0,1 1 0,0 3 0,15 63 0,-14-50 0,7 76 0,-9-77 0,0 0 0,1 1 0,1-1 0,1 0 0,11 33 0,-13-47 0,14 42 0,-16-46 0,0 0 0,0 0 0,1-1 0,-1 1 0,0 0 0,0 0 0,0 0 0,0 0 0,0 0 0,0 0 0,0 0 0,-1-1 0,1 1 0,0 0 0,0 0 0,-1 0 0,1 0 0,0-1 0,-1 1 0,1 0 0,-1 0 0,1-1 0,-1 1 0,1 0 0,-1 0 0,0-1 0,1 1 0,-1-1 0,0 1 0,1-1 0,-1 1 0,0-1 0,0 1 0,0-1 0,1 0 0,-1 1 0,0-1 0,0 0 0,0 0 0,0 1 0,0-1 0,1 0 0,-1 0 0,0 0 0,0 0 0,-2-1 0,-8 0 0,-1-1 0,1-1 0,-1 0 0,1-1 0,0 0 0,0 0 0,-15-10 0,-73-48 0,85 53 0,-6-5 0,1 0 0,1-1 0,0 0 0,1-2 0,1 0 0,0-1 0,-23-37 0,32 46 0,2-2 0,0 1 0,0-1 0,1 1 0,0-1 0,1 0 0,0-1 0,1 1 0,0 0 0,0-1 0,2 1 0,-1-1 0,2 0 0,-1 1 0,2-1 0,-1 1 0,7-23 0,17-85 0,-25 118 0,0 1 0,0-1 0,0 1 0,0-1 0,0 1 0,1-1 0,-1 1 0,0-1 0,0 1 0,0 0 0,0-1 0,1 1 0,-1-1 0,0 1 0,0-1 0,1 1 0,-1 0 0,0-1 0,1 1 0,-1-1 0,1 1 0,-1 0 0,0 0 0,1-1 0,-1 1 0,1 0 0,-1 0 0,1-1 0,-1 1 0,1 0 0,0 0 0,6 14 0,-2 27 0,10 88 0,-8-80 0,1 67 0,-7-101 0,-1 29 0,-1-42 0,1 0 0,0 0 0,0 0 0,0 0 0,-1 0 0,1 0 0,-1 0 0,0 0 0,1 0 0,-1-1 0,0 1 0,0 0 0,0 0 0,0-1 0,-1 1 0,-1 1 0,2-3 0,1 1 0,-1-1 0,0 0 0,0 0 0,1 0 0,-1 0 0,0 0 0,0 0 0,0 0 0,1 0 0,-1 0 0,0 0 0,0 0 0,1-1 0,-1 1 0,0 0 0,0 0 0,1-1 0,-1 1 0,0-1 0,1 1 0,-1 0 0,0-1 0,1 1 0,-1-1 0,1 0 0,-1 1 0,1-1 0,-1 1 0,1-1 0,-1 0 0,1 1 0,0-1 0,-1 0 0,1 0 0,0 1 0,0-1 0,-1 0 0,1-1 0,-14-35 0,13 34 0,-25-113 0,11 45 0,-8 2 63,17 57-301,1-1 0,1 1 0,0-1 0,1-1 0,-3-19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7BA811-8917-4F1D-B22F-E96045BFA4E0}" type="datetimeFigureOut">
              <a:rPr lang="en-US" smtClean="0"/>
              <a:t>5/8/2023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1</a:t>
            </a:fld>
            <a:endParaRPr lang="en-US" dirty="0"/>
          </a:p>
        </p:txBody>
      </p:sp>
    </p:spTree>
    <p:extLst>
      <p:ext uri="{BB962C8B-B14F-4D97-AF65-F5344CB8AC3E}">
        <p14:creationId xmlns:p14="http://schemas.microsoft.com/office/powerpoint/2010/main" val="763821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NAS is treated by using a combination of interventions.</a:t>
            </a:r>
          </a:p>
          <a:p>
            <a:endParaRPr lang="en-US" dirty="0"/>
          </a:p>
          <a:p>
            <a:r>
              <a:rPr lang="en-US" dirty="0"/>
              <a:t>Non-pharmacological approaches include swaddling, quiet and dimly lit rooms, skin-to-skin contact, breastfeeding, and infant positioning </a:t>
            </a:r>
          </a:p>
          <a:p>
            <a:endParaRPr lang="en-US" dirty="0"/>
          </a:p>
          <a:p>
            <a:r>
              <a:rPr lang="en-US" dirty="0"/>
              <a:t>Morphine, methadone, and buprenorphine are used as pharmacological interventions.</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10</a:t>
            </a:fld>
            <a:endParaRPr lang="en-US" dirty="0"/>
          </a:p>
        </p:txBody>
      </p:sp>
    </p:spTree>
    <p:extLst>
      <p:ext uri="{BB962C8B-B14F-4D97-AF65-F5344CB8AC3E}">
        <p14:creationId xmlns:p14="http://schemas.microsoft.com/office/powerpoint/2010/main" val="2034313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what NAS is, I want to switch gears a bit and look at how NAS can impact attachment.</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11</a:t>
            </a:fld>
            <a:endParaRPr lang="en-US" dirty="0"/>
          </a:p>
        </p:txBody>
      </p:sp>
    </p:spTree>
    <p:extLst>
      <p:ext uri="{BB962C8B-B14F-4D97-AF65-F5344CB8AC3E}">
        <p14:creationId xmlns:p14="http://schemas.microsoft.com/office/powerpoint/2010/main" val="1923373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body of a substance exposed child seems like it’s always in fight or flight so that can make it a little hard for these kiddos to trust you or get close to you. When we see difficulty with attachment, it’s called insecure attachment.</a:t>
            </a:r>
          </a:p>
          <a:p>
            <a:endParaRPr lang="en-US" dirty="0"/>
          </a:p>
          <a:p>
            <a:r>
              <a:rPr lang="en-US" dirty="0"/>
              <a:t>There are 3 types of insecure attachment styles:</a:t>
            </a:r>
          </a:p>
          <a:p>
            <a:endParaRPr lang="en-US" dirty="0"/>
          </a:p>
          <a:p>
            <a:r>
              <a:rPr lang="en-US" dirty="0"/>
              <a:t>Anxious-ambivalent: this is where a caregiver is inconsistent in meeting the needs of their child and the child has difficulty trying to understand the caregiver. This in turn leads to the child feeling anxious and confused about the relationship with their caregiver. </a:t>
            </a:r>
          </a:p>
          <a:p>
            <a:endParaRPr lang="en-US" dirty="0"/>
          </a:p>
          <a:p>
            <a:r>
              <a:rPr lang="en-US" dirty="0"/>
              <a:t>Anxious-avoidant: is when a caregiver appears to be strict and doesn’t show a lot of physical or emotional affection towards the child. The caregiver wants the child to be tough and independent, which can lead to the child not being able to express their feelings and emotions</a:t>
            </a:r>
          </a:p>
          <a:p>
            <a:endParaRPr lang="en-US" dirty="0"/>
          </a:p>
          <a:p>
            <a:r>
              <a:rPr lang="en-US" dirty="0"/>
              <a:t>And the 3rd type is called disorganized or fearful-avoidant attachment. This is where the child begins to fear their source of safety, the caregiver. It’s often seen in kiddos that have been abused and causes mistrust in others</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12</a:t>
            </a:fld>
            <a:endParaRPr lang="en-US" dirty="0"/>
          </a:p>
        </p:txBody>
      </p:sp>
    </p:spTree>
    <p:extLst>
      <p:ext uri="{BB962C8B-B14F-4D97-AF65-F5344CB8AC3E}">
        <p14:creationId xmlns:p14="http://schemas.microsoft.com/office/powerpoint/2010/main" val="691657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early childhood educator, you play a huge rule in helping children create healthy attachments at a young age that impact the way they make relationships in the future. </a:t>
            </a:r>
          </a:p>
          <a:p>
            <a:endParaRPr lang="en-US" dirty="0"/>
          </a:p>
          <a:p>
            <a:r>
              <a:rPr lang="en-US" dirty="0"/>
              <a:t>Building attachment promotes self-regulation, empathy, prosocial behavior, a positive sense of emotional well-being, and self-esteem. If children don’t have secure attachments, they spend less time playing and exploring because the adult they rely is not present but when attachment is secure, children feel enabled to talk open about their emotions. </a:t>
            </a:r>
          </a:p>
          <a:p>
            <a:endParaRPr lang="en-US" dirty="0"/>
          </a:p>
          <a:p>
            <a:r>
              <a:rPr lang="en-US" dirty="0"/>
              <a:t>These are the kiddos that are easy to connect to, they’re social, and having meaningful and trustful relationships. </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13</a:t>
            </a:fld>
            <a:endParaRPr lang="en-US" dirty="0"/>
          </a:p>
        </p:txBody>
      </p:sp>
    </p:spTree>
    <p:extLst>
      <p:ext uri="{BB962C8B-B14F-4D97-AF65-F5344CB8AC3E}">
        <p14:creationId xmlns:p14="http://schemas.microsoft.com/office/powerpoint/2010/main" val="1758059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14</a:t>
            </a:fld>
            <a:endParaRPr lang="en-US" dirty="0"/>
          </a:p>
        </p:txBody>
      </p:sp>
    </p:spTree>
    <p:extLst>
      <p:ext uri="{BB962C8B-B14F-4D97-AF65-F5344CB8AC3E}">
        <p14:creationId xmlns:p14="http://schemas.microsoft.com/office/powerpoint/2010/main" val="377339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ways you can help promote healthy attachments with substance exposed children in your classroom is by:</a:t>
            </a:r>
          </a:p>
          <a:p>
            <a:endParaRPr lang="en-US" dirty="0"/>
          </a:p>
          <a:p>
            <a:r>
              <a:rPr lang="en-US" dirty="0"/>
              <a:t>Being responsive, consistent, and understanding the signals and needs of children. This allows the child to build trust in you that you will meet their needs and they can rely on you.</a:t>
            </a:r>
          </a:p>
          <a:p>
            <a:endParaRPr lang="en-US" dirty="0"/>
          </a:p>
          <a:p>
            <a:r>
              <a:rPr lang="en-US" dirty="0"/>
              <a:t>Encourage positive behavior and play that promotes their confidence and self-esteem</a:t>
            </a:r>
          </a:p>
          <a:p>
            <a:endParaRPr lang="en-US" dirty="0"/>
          </a:p>
          <a:p>
            <a:r>
              <a:rPr lang="en-US" dirty="0"/>
              <a:t>Being empathetic and sensitive to their feelings and emotions which lets them know it’s okay to feel how they are feeling </a:t>
            </a:r>
          </a:p>
          <a:p>
            <a:endParaRPr lang="en-US" dirty="0"/>
          </a:p>
          <a:p>
            <a:r>
              <a:rPr lang="en-US" dirty="0"/>
              <a:t>Have positive and nurturing interactions by making eye contact, physical touch when appropriate, and showing interest in what they have to say</a:t>
            </a:r>
          </a:p>
          <a:p>
            <a:endParaRPr lang="en-US" dirty="0"/>
          </a:p>
          <a:p>
            <a:r>
              <a:rPr lang="en-US" dirty="0"/>
              <a:t>And responding calmly that teaches them how to react in situations</a:t>
            </a:r>
          </a:p>
          <a:p>
            <a:endParaRPr lang="en-US" dirty="0"/>
          </a:p>
          <a:p>
            <a:r>
              <a:rPr lang="en-US" dirty="0"/>
              <a:t>I think an important takeaway on building attachment with substance exposed kiddos is to just be present with them. If you’re checked out and going through the motions with them, they’re going to notice and pick up on it, which could lead them to believing that you don’t care or they’re not important. </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15</a:t>
            </a:fld>
            <a:endParaRPr lang="en-US" dirty="0"/>
          </a:p>
        </p:txBody>
      </p:sp>
    </p:spTree>
    <p:extLst>
      <p:ext uri="{BB962C8B-B14F-4D97-AF65-F5344CB8AC3E}">
        <p14:creationId xmlns:p14="http://schemas.microsoft.com/office/powerpoint/2010/main" val="4202693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16</a:t>
            </a:fld>
            <a:endParaRPr lang="en-US" dirty="0"/>
          </a:p>
        </p:txBody>
      </p:sp>
    </p:spTree>
    <p:extLst>
      <p:ext uri="{BB962C8B-B14F-4D97-AF65-F5344CB8AC3E}">
        <p14:creationId xmlns:p14="http://schemas.microsoft.com/office/powerpoint/2010/main" val="1165419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child has been exposed to substances in-utero, there’s a lot of things going on in their little bodies where they don’t always know how to handle it. </a:t>
            </a:r>
          </a:p>
          <a:p>
            <a:endParaRPr lang="en-US" dirty="0"/>
          </a:p>
          <a:p>
            <a:r>
              <a:rPr lang="en-US" dirty="0"/>
              <a:t>This can cause a lot of: </a:t>
            </a:r>
          </a:p>
          <a:p>
            <a:r>
              <a:rPr lang="en-US" dirty="0"/>
              <a:t>Dysregulation</a:t>
            </a:r>
          </a:p>
          <a:p>
            <a:r>
              <a:rPr lang="en-US" dirty="0"/>
              <a:t>Headbanging</a:t>
            </a:r>
          </a:p>
          <a:p>
            <a:r>
              <a:rPr lang="en-US" dirty="0"/>
              <a:t>Aggression (hair pulling, hitting, biting)</a:t>
            </a:r>
          </a:p>
          <a:p>
            <a:r>
              <a:rPr lang="en-US" dirty="0"/>
              <a:t>Tantrums</a:t>
            </a:r>
          </a:p>
          <a:p>
            <a:r>
              <a:rPr lang="en-US" dirty="0"/>
              <a:t>Destruction </a:t>
            </a:r>
          </a:p>
          <a:p>
            <a:r>
              <a:rPr lang="en-US" dirty="0"/>
              <a:t> and Lack of impulse-control</a:t>
            </a:r>
          </a:p>
          <a:p>
            <a:endParaRPr lang="en-US" dirty="0"/>
          </a:p>
          <a:p>
            <a:r>
              <a:rPr lang="en-US" dirty="0"/>
              <a:t>As I said before, they’re bodies are often in fight or flight and the aggressiveness is the only way they know how to react.</a:t>
            </a:r>
          </a:p>
          <a:p>
            <a:endParaRPr lang="en-US" dirty="0"/>
          </a:p>
          <a:p>
            <a:r>
              <a:rPr lang="en-US" dirty="0"/>
              <a:t>We also tend to see: </a:t>
            </a:r>
          </a:p>
          <a:p>
            <a:r>
              <a:rPr lang="en-US" dirty="0"/>
              <a:t>Fine motor and gross deficits</a:t>
            </a:r>
          </a:p>
          <a:p>
            <a:r>
              <a:rPr lang="en-US" dirty="0"/>
              <a:t>Speech delay</a:t>
            </a:r>
          </a:p>
          <a:p>
            <a:r>
              <a:rPr lang="en-US" dirty="0"/>
              <a:t>Difficulty paying attention</a:t>
            </a:r>
          </a:p>
          <a:p>
            <a:r>
              <a:rPr lang="en-US" dirty="0"/>
              <a:t>Short-term memory deficits</a:t>
            </a:r>
          </a:p>
          <a:p>
            <a:r>
              <a:rPr lang="en-US" dirty="0"/>
              <a:t> and Social inhibition </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17</a:t>
            </a:fld>
            <a:endParaRPr lang="en-US" dirty="0"/>
          </a:p>
        </p:txBody>
      </p:sp>
    </p:spTree>
    <p:extLst>
      <p:ext uri="{BB962C8B-B14F-4D97-AF65-F5344CB8AC3E}">
        <p14:creationId xmlns:p14="http://schemas.microsoft.com/office/powerpoint/2010/main" val="2319036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those of you that have had a substance exposed child in their classroom, what are some strategies that you have implemented for that child?</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18</a:t>
            </a:fld>
            <a:endParaRPr lang="en-US" dirty="0"/>
          </a:p>
        </p:txBody>
      </p:sp>
    </p:spTree>
    <p:extLst>
      <p:ext uri="{BB962C8B-B14F-4D97-AF65-F5344CB8AC3E}">
        <p14:creationId xmlns:p14="http://schemas.microsoft.com/office/powerpoint/2010/main" val="4273015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FLIP IT is an effective 4 step strategy that can be used for a child during specific behavioral concerns or everyday challenges and conflicts.</a:t>
            </a:r>
          </a:p>
          <a:p>
            <a:endParaRPr lang="en-US" dirty="0"/>
          </a:p>
          <a:p>
            <a:endParaRPr lang="en-US" dirty="0"/>
          </a:p>
          <a:p>
            <a:r>
              <a:rPr lang="en-US" dirty="0"/>
              <a:t>Feelings: Gently talk with children about their feelings and what you are seeing and hearing as a result of their emotions. Help children identify the root feelings causing the behavior.</a:t>
            </a:r>
          </a:p>
          <a:p>
            <a:r>
              <a:rPr lang="en-US" dirty="0"/>
              <a:t>If little Johnny is having a tantrum because Susie is playing with the toy he wants, you can say, “Your body is shaking right now. You must be feeling mad, angry, upset </a:t>
            </a:r>
            <a:r>
              <a:rPr lang="en-US" dirty="0" err="1"/>
              <a:t>etc</a:t>
            </a:r>
            <a:r>
              <a:rPr lang="en-US" dirty="0"/>
              <a:t>” By putting a label on Johnny’s emotions, it helps him make that connection to how he is feeling, although he may not understand it right away. That’s why consistency is key.</a:t>
            </a:r>
          </a:p>
          <a:p>
            <a:endParaRPr lang="en-US" dirty="0"/>
          </a:p>
          <a:p>
            <a:r>
              <a:rPr lang="en-US" dirty="0"/>
              <a:t>Limits: Remind children of the positive limits and expectations you have for their behavior. Loving and simple limits help surround children with a sense of consistency, safety, and trust.</a:t>
            </a:r>
          </a:p>
          <a:p>
            <a:r>
              <a:rPr lang="en-US" dirty="0"/>
              <a:t>Limits should be simple, but descriptive. So, if Johnny is so mad Susie has the toy he wants that he begins to hit her, remind him of the limits by saying “We use gentle touches with our friends” or, “we keep each other safe”</a:t>
            </a:r>
          </a:p>
          <a:p>
            <a:endParaRPr lang="en-US" dirty="0"/>
          </a:p>
          <a:p>
            <a:r>
              <a:rPr lang="en-US" dirty="0"/>
              <a:t>Inquiries: Encourage children to think about solutions to their challenges. Ask questions that promote problem-solving and healthy coping skills. To help Johnny problem-solve how to get the toy he wants, we can ask him things like “What is a friendly way you could ask Susie for the toy?” or you can even ask him “What toy do you think Susie would like to play with next?” This invites Johnny to think, learn, and gain self-control.</a:t>
            </a:r>
          </a:p>
          <a:p>
            <a:endParaRPr lang="en-US" dirty="0"/>
          </a:p>
          <a:p>
            <a:r>
              <a:rPr lang="en-US" dirty="0"/>
              <a:t>Prompts: Provide creative cues, clues, and suggestions for children having difficulty problem-solving. Enthusiastic, bright ideas can lead the way to better problem-solving skills. </a:t>
            </a:r>
          </a:p>
          <a:p>
            <a:r>
              <a:rPr lang="en-US" dirty="0"/>
              <a:t>We can share a personal example and tell Johnny, “When I get mad, I like to stomp my feet like a dinosaur.” This gives Johnny a suggestion on what he can do to let his anger out in a safe manner. Then, prompt him to problem-solve how he can do it on his own. You can ask him  “Can you think of another animal that likes to stomp their feet?”</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19</a:t>
            </a:fld>
            <a:endParaRPr lang="en-US" dirty="0"/>
          </a:p>
        </p:txBody>
      </p:sp>
    </p:spTree>
    <p:extLst>
      <p:ext uri="{BB962C8B-B14F-4D97-AF65-F5344CB8AC3E}">
        <p14:creationId xmlns:p14="http://schemas.microsoft.com/office/powerpoint/2010/main" val="248826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2</a:t>
            </a:fld>
            <a:endParaRPr lang="en-US" dirty="0"/>
          </a:p>
        </p:txBody>
      </p:sp>
    </p:spTree>
    <p:extLst>
      <p:ext uri="{BB962C8B-B14F-4D97-AF65-F5344CB8AC3E}">
        <p14:creationId xmlns:p14="http://schemas.microsoft.com/office/powerpoint/2010/main" val="1355826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r>
              <a:rPr lang="en-US" dirty="0"/>
              <a:t>So, as you can tell, Flip it is going to take a lot of patience and practice so try not to get discouraged if you’re repeating yourself or it doesn’t feel like the child is going for it. </a:t>
            </a:r>
          </a:p>
          <a:p>
            <a:endParaRPr lang="en-US" dirty="0"/>
          </a:p>
          <a:p>
            <a:r>
              <a:rPr lang="en-US" dirty="0"/>
              <a:t>Does anyone have any questions about Flip It?</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20</a:t>
            </a:fld>
            <a:endParaRPr lang="en-US" dirty="0"/>
          </a:p>
        </p:txBody>
      </p:sp>
    </p:spTree>
    <p:extLst>
      <p:ext uri="{BB962C8B-B14F-4D97-AF65-F5344CB8AC3E}">
        <p14:creationId xmlns:p14="http://schemas.microsoft.com/office/powerpoint/2010/main" val="2142550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kiddos do not respond to adult requests because they’re not sure of what is expected of them and when adults don’t see action, it often results in tantrums, crying, or aggressive behavior. Visual schedules help communicate clear expectations to children and avoid challenging behavior by allowing the child to see a symbol that helps them understand words and ideas. </a:t>
            </a:r>
          </a:p>
          <a:p>
            <a:endParaRPr lang="en-US" dirty="0"/>
          </a:p>
          <a:p>
            <a:r>
              <a:rPr lang="en-US" dirty="0"/>
              <a:t>Looking at the visual schedule, they should be able to answer the 4 following questions:</a:t>
            </a:r>
          </a:p>
          <a:p>
            <a:endParaRPr lang="en-US" dirty="0"/>
          </a:p>
          <a:p>
            <a:r>
              <a:rPr lang="en-US" dirty="0"/>
              <a:t>1. What am I supposed to be doing?</a:t>
            </a:r>
          </a:p>
          <a:p>
            <a:r>
              <a:rPr lang="en-US" dirty="0"/>
              <a:t>2. How do I know that I am making progress?</a:t>
            </a:r>
          </a:p>
          <a:p>
            <a:r>
              <a:rPr lang="en-US" dirty="0"/>
              <a:t>3. How do I know when I am done?</a:t>
            </a:r>
          </a:p>
          <a:p>
            <a:r>
              <a:rPr lang="en-US" dirty="0"/>
              <a:t>4. What will happen next?</a:t>
            </a:r>
          </a:p>
          <a:p>
            <a:endParaRPr lang="en-US" dirty="0"/>
          </a:p>
          <a:p>
            <a:r>
              <a:rPr lang="en-US" dirty="0"/>
              <a:t>Visual schedules should be tailored to fit the needs of each child. Susie, that was substance exposed, is going to have different needs than Mark, who wasn’t substance exposed. Susie may have difficulty with transitions and gets very anxious when she doesn’t know when her mom will pick her up, compared to Mark that wasn’t substance exposed and he can easily float from one activity to another.</a:t>
            </a:r>
          </a:p>
          <a:p>
            <a:endParaRPr lang="en-US" dirty="0"/>
          </a:p>
          <a:p>
            <a:r>
              <a:rPr lang="en-US" dirty="0"/>
              <a:t>On the left is Susie’s day. Susie is wondering when her mom is coming to pick her up. She goes to her schedule and sees she has completed snack time and circle time because there are green check marks beside of them. Her schedule also shows that after recess, it’s time to go home. Now Susie knows that her mom will be waiting to pick her up to go home once she gets back in from recess and she can check it off her schedule.</a:t>
            </a:r>
          </a:p>
          <a:p>
            <a:endParaRPr lang="en-US" dirty="0"/>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21</a:t>
            </a:fld>
            <a:endParaRPr lang="en-US" dirty="0"/>
          </a:p>
        </p:txBody>
      </p:sp>
    </p:spTree>
    <p:extLst>
      <p:ext uri="{BB962C8B-B14F-4D97-AF65-F5344CB8AC3E}">
        <p14:creationId xmlns:p14="http://schemas.microsoft.com/office/powerpoint/2010/main" val="4293227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you and your spouse are heading home from the grocery store after shopping for an hour. You’ve been at work all day, you just got your groceries, and on the way home, you’re already trying to decide what Netflix show you’re going to binge watch until bedtime. Then out of nowhere, your spouse makes a hard left turn when home is to the right and says, “I’m just going to look around this store for a few minutes and see if we need anything from in here.” In your mind, you’re already eating ice cream on the couch and watching your favorite show, you don’t have time to walk around another store and now you’re upset it’s going to take longer to get home. Sometimes, that’s the feelings kiddos get when we abruptly stop what they’re doing and tell them it’s time to do something else without a warning. </a:t>
            </a:r>
          </a:p>
          <a:p>
            <a:endParaRPr lang="en-US" dirty="0"/>
          </a:p>
          <a:p>
            <a:r>
              <a:rPr lang="en-US" dirty="0"/>
              <a:t>Unexpected changes and transitions can be overwhelming for some children and cause challenging behaviors. </a:t>
            </a:r>
          </a:p>
          <a:p>
            <a:endParaRPr lang="en-US" dirty="0"/>
          </a:p>
          <a:p>
            <a:r>
              <a:rPr lang="en-US" dirty="0"/>
              <a:t>Using timers and warnings are a great way to prepare a child for an upcoming transition. It shows them when an activity is going to end and when a new activity is going to begin. </a:t>
            </a:r>
          </a:p>
          <a:p>
            <a:endParaRPr lang="en-US" dirty="0"/>
          </a:p>
          <a:p>
            <a:r>
              <a:rPr lang="en-US" dirty="0"/>
              <a:t>Wouldn’t you have liked to known that you were making an extra stop on the way home from the grocery store, so you would’ve been prepared for it and not upset you didn’t know about it?</a:t>
            </a:r>
          </a:p>
          <a:p>
            <a:endParaRPr lang="en-US" dirty="0"/>
          </a:p>
          <a:p>
            <a:r>
              <a:rPr lang="en-US" dirty="0"/>
              <a:t>If you ask a child to abruptly stop playing with his Legos that he’s fully engaged in, the chances are you’ll be met with resistance. </a:t>
            </a:r>
          </a:p>
          <a:p>
            <a:endParaRPr lang="en-US" dirty="0"/>
          </a:p>
          <a:p>
            <a:r>
              <a:rPr lang="en-US" dirty="0"/>
              <a:t>When implementing timers and warnings, it’s best to repeat the warning every few minutes to help remind the child about the upcoming transition so he can prepare for it. If you set a 15-minute timer and tell Johnny when the timer goes off, it’s time to clean up, remind him when there’s 10 minutes left like “okay Johnny, in 10 minutes, we have to clean up the Legos”. You can even remind him again with 5 minutes left and 2 minutes left when first using a timer until he understands the concept and challenging behavior has decreased. </a:t>
            </a:r>
          </a:p>
          <a:p>
            <a:endParaRPr lang="en-US" dirty="0"/>
          </a:p>
          <a:p>
            <a:r>
              <a:rPr lang="en-US" dirty="0"/>
              <a:t>Remember to stay consistent when using timers and warnings. A child that has been exposed to substances may need more time and warnings to prepare for transitions compared to a child not exposed to substances. </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22</a:t>
            </a:fld>
            <a:endParaRPr lang="en-US" dirty="0"/>
          </a:p>
        </p:txBody>
      </p:sp>
    </p:spTree>
    <p:extLst>
      <p:ext uri="{BB962C8B-B14F-4D97-AF65-F5344CB8AC3E}">
        <p14:creationId xmlns:p14="http://schemas.microsoft.com/office/powerpoint/2010/main" val="1405231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previously said, transitions can bring on challenging behaviors in some kiddos. To help minimize those kinds of behaviors, we want to nurture time around transitions. Although timers and warnings are a great way to help prepare kids for transitions, they sometimes need more support through the transition.</a:t>
            </a:r>
          </a:p>
          <a:p>
            <a:endParaRPr lang="en-US" dirty="0"/>
          </a:p>
          <a:p>
            <a:r>
              <a:rPr lang="en-US" dirty="0"/>
              <a:t>For example, if a child is having difficulty leaving their parents at drop off each morning, you could laminate a picture of said parent and make it into a necklace for them. Once they get into your classroom, the child can go to their necklace, hug it, squeeze it, kiss their parent goodbye and then start their day. </a:t>
            </a:r>
          </a:p>
          <a:p>
            <a:endParaRPr lang="en-US" dirty="0"/>
          </a:p>
          <a:p>
            <a:r>
              <a:rPr lang="en-US" dirty="0"/>
              <a:t>Other items that are good to use for transitions are blankets, teddy bears, and even a child’s favorite cup. Most transitional items are something huggable that can provide emotional support to a child. It offers reassurance when a child is facing separation anxiety or uncertainty. </a:t>
            </a:r>
          </a:p>
          <a:p>
            <a:endParaRPr lang="en-US" dirty="0"/>
          </a:p>
          <a:p>
            <a:r>
              <a:rPr lang="en-US" dirty="0"/>
              <a:t>Research shows us that when a child seeks security and comfort in their transitional item rather than a parent or caregiver, it’s a move towards independence and the child knows they can feel safe when a parent or caregiver isn’t around.  </a:t>
            </a:r>
          </a:p>
          <a:p>
            <a:endParaRPr lang="en-US" dirty="0"/>
          </a:p>
          <a:p>
            <a:r>
              <a:rPr lang="en-US" dirty="0"/>
              <a:t>So, if your center doesn’t allow children to bring their stuffed animals and blankets into the classroom, you can help the child and parent, or caregiver, create a ritual where they’re allowed to say goodbye. </a:t>
            </a:r>
          </a:p>
          <a:p>
            <a:endParaRPr lang="en-US" dirty="0"/>
          </a:p>
          <a:p>
            <a:r>
              <a:rPr lang="en-US" dirty="0"/>
              <a:t>Other ways to nurture transition with a kiddo that has difficulty changing activities would be to allow this child to have a job. For example, if you set a 15-minute timer and let Mark know that it’s time to clean up the Lego’s once the timer goes off, he can be the “special helper” that tells the rest of the class it’s time to clean up or he can help set the tables for lunch. </a:t>
            </a:r>
          </a:p>
          <a:p>
            <a:endParaRPr lang="en-US" dirty="0"/>
          </a:p>
          <a:p>
            <a:r>
              <a:rPr lang="en-US" dirty="0"/>
              <a:t>If Mark is the kiddo you have made a visual schedule for, you could also incorporate these transitions into his schedule. Mark can look at his schedule and see that he plays with Lego’s, cleans up his space, and then prepares the tables for lunch. </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23</a:t>
            </a:fld>
            <a:endParaRPr lang="en-US" dirty="0"/>
          </a:p>
        </p:txBody>
      </p:sp>
    </p:spTree>
    <p:extLst>
      <p:ext uri="{BB962C8B-B14F-4D97-AF65-F5344CB8AC3E}">
        <p14:creationId xmlns:p14="http://schemas.microsoft.com/office/powerpoint/2010/main" val="3222311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times when these kiddos require us to help keep them safe in the classroom. In doing so, it’s important to take a look at how your classroom is setup. We already know that kiddos who were prenatally exposed to substances like to partake in sensory-seeking behaviors. </a:t>
            </a:r>
          </a:p>
          <a:p>
            <a:endParaRPr lang="en-US" dirty="0"/>
          </a:p>
          <a:p>
            <a:r>
              <a:rPr lang="en-US" dirty="0"/>
              <a:t>If this child is the one that likes to climb and jump, you want to make sure your cots aren’t in a stackable position where they can do so. </a:t>
            </a:r>
          </a:p>
          <a:p>
            <a:endParaRPr lang="en-US" dirty="0"/>
          </a:p>
          <a:p>
            <a:r>
              <a:rPr lang="en-US" dirty="0"/>
              <a:t>You also want to proof your room to help maintain safety. Outlet covers are always a good idea to refrain the kiddos from trying to stick their fingers or other objects in the outlets.</a:t>
            </a:r>
          </a:p>
          <a:p>
            <a:endParaRPr lang="en-US" dirty="0"/>
          </a:p>
          <a:p>
            <a:r>
              <a:rPr lang="en-US" dirty="0"/>
              <a:t>You can use doorknob covers to soften the surface and to help keep children from playing with the lock. </a:t>
            </a:r>
          </a:p>
          <a:p>
            <a:endParaRPr lang="en-US" dirty="0"/>
          </a:p>
          <a:p>
            <a:r>
              <a:rPr lang="en-US" dirty="0"/>
              <a:t>You can use baby gates to block access to windows and other restricted areas that also carry the risk of a child getting hurt.</a:t>
            </a:r>
          </a:p>
          <a:p>
            <a:endParaRPr lang="en-US" dirty="0"/>
          </a:p>
          <a:p>
            <a:r>
              <a:rPr lang="en-US" dirty="0"/>
              <a:t>It’s also important to make sure you don’t’ have a bunch of cords and wires exposed to where they can trip and fall or hurt themselves or others in another way.</a:t>
            </a:r>
          </a:p>
          <a:p>
            <a:endParaRPr lang="en-US" dirty="0"/>
          </a:p>
          <a:p>
            <a:r>
              <a:rPr lang="en-US" dirty="0"/>
              <a:t>Using an alternative to hard materials such as plush or softer foam is a good idea just incase this kiddo likes to throw things or hit their peers with it.</a:t>
            </a:r>
          </a:p>
          <a:p>
            <a:endParaRPr lang="en-US" dirty="0"/>
          </a:p>
          <a:p>
            <a:r>
              <a:rPr lang="en-US" dirty="0"/>
              <a:t>You can incorporate a calm down corner in your room for the child to have a safe place to lose it during a heated moment. You can have a bean bag chair with sensory items like stress balls, plush animals, pop-it’s, a weighted blanket or weight stuffed animal, and sensory tubes they can shake. You can even have a poster on the wall of a pair of hands and a poster on the floor of a pair of feet for a kiddo to stomp on the feet and push the wall. </a:t>
            </a:r>
          </a:p>
          <a:p>
            <a:endParaRPr lang="en-US" dirty="0"/>
          </a:p>
          <a:p>
            <a:r>
              <a:rPr lang="en-US" dirty="0"/>
              <a:t>I know requesting a floater or aid is a long-shot, but it is a safety measure I want to suggest. Having an extra set of eyes and ears in the classroom helps increase safety and supervision.</a:t>
            </a:r>
          </a:p>
          <a:p>
            <a:endParaRPr lang="en-US" dirty="0"/>
          </a:p>
          <a:p>
            <a:r>
              <a:rPr lang="en-US" dirty="0"/>
              <a:t>Having gloves and mittens in your classroom is a wonderful strategy to implement for kiddos that like to scratch themselves or others. I know it can be challenging to get a kiddo to wear them, but you could put a spin on it say they are Superman’s gloves or something else that’ll peak their interest and increase the likelihood of them wearing it. </a:t>
            </a:r>
          </a:p>
          <a:p>
            <a:endParaRPr lang="en-US" dirty="0"/>
          </a:p>
          <a:p>
            <a:r>
              <a:rPr lang="en-US" dirty="0"/>
              <a:t>Another out-of-the-box idea I like to suggest is hanging up stop signs around your classroom to teach and reinforce what “stop” means. For example, you can one on your door, in the window, on something that a kiddo tends to climb on. The more frequently it is seen, the easier it will be for them to understand what it means.</a:t>
            </a:r>
          </a:p>
          <a:p>
            <a:endParaRPr lang="en-US" dirty="0"/>
          </a:p>
          <a:p>
            <a:r>
              <a:rPr lang="en-US" dirty="0"/>
              <a:t>Lastly, sometimes helmets are needed to keep a child safe from banging their head against the floor, wall, door, or bookshelf. If a child has a history of headbanging, they may come to your classroom with a helmet already. Otherwise, if you have this issue with a child in your room, you may want to speak to the parents about consulting an occupational therapist or physician to ensure the child’s safety and well-being. </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24</a:t>
            </a:fld>
            <a:endParaRPr lang="en-US" dirty="0"/>
          </a:p>
        </p:txBody>
      </p:sp>
    </p:spTree>
    <p:extLst>
      <p:ext uri="{BB962C8B-B14F-4D97-AF65-F5344CB8AC3E}">
        <p14:creationId xmlns:p14="http://schemas.microsoft.com/office/powerpoint/2010/main" val="3674421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children are feeling upset or overwhelmed, they look to adults to help soothe them. Co- regulation nurtures the connection of another individual that supports regulation needs through the use of strategies, tools, and calming techniques to be able to self-soothe in times of stress. </a:t>
            </a:r>
          </a:p>
          <a:p>
            <a:endParaRPr lang="en-US" dirty="0"/>
          </a:p>
          <a:p>
            <a:r>
              <a:rPr lang="en-US" dirty="0"/>
              <a:t>When a child is feeling dysregulated, everything feels off and out of place for them and they can be hard to soothe, especially if they were substance exposed. Teaching a child how to regulate their emotions comes with a lot of patience, practice, and reinforcement.</a:t>
            </a:r>
          </a:p>
          <a:p>
            <a:endParaRPr lang="en-US" dirty="0"/>
          </a:p>
          <a:p>
            <a:r>
              <a:rPr lang="en-US" dirty="0"/>
              <a:t>If this child has tantrums where they’re hitting themselves or causing self-harm, you can offer deep muscle massages. You can start with their arms and work your way to their legs and feet. This technique promotes relaxation and provides a distraction from what they were doing to focusing on how their body is feeling in the moment.  </a:t>
            </a:r>
          </a:p>
          <a:p>
            <a:endParaRPr lang="en-US" dirty="0"/>
          </a:p>
          <a:p>
            <a:r>
              <a:rPr lang="en-US" dirty="0"/>
              <a:t>Deep breathing exercises, like rainbow breathing, are also a great way to co-regulate with a child. It slows their body down and helps them become more aware of what they are doing.</a:t>
            </a:r>
          </a:p>
          <a:p>
            <a:endParaRPr lang="en-US" dirty="0"/>
          </a:p>
          <a:p>
            <a:r>
              <a:rPr lang="en-US" dirty="0"/>
              <a:t>So, during the rainbow breathing exercise, you can take the child’s finger and inhale as you trace the color red. When you get to the end of the color, hold your breath for a couple seconds, then exhale as you trace the color orange. Then you’ll repeat the process until you’ve traced the whole rainbow.</a:t>
            </a:r>
          </a:p>
          <a:p>
            <a:endParaRPr lang="en-US" dirty="0"/>
          </a:p>
          <a:p>
            <a:r>
              <a:rPr lang="en-US" dirty="0"/>
              <a:t>Some other co-regulation strategies you can implement are reading a book, dancing to a song, and identifying emotions.</a:t>
            </a:r>
          </a:p>
          <a:p>
            <a:endParaRPr lang="en-US" dirty="0"/>
          </a:p>
          <a:p>
            <a:r>
              <a:rPr lang="en-US" dirty="0"/>
              <a:t>When co-regulating with a child, keep in mind that external order creates internal order and that may be all some kiddos need. You can get creative with how you would like to co-regulate with a child. For example, someone told me they had “happy lotion” in their classroom with a smiley face taped to it and whenever a kiddo felt super off and dysregulated, they put the happy lotion on the child’s hands and helped rub it in. </a:t>
            </a:r>
          </a:p>
          <a:p>
            <a:endParaRPr lang="en-US" dirty="0"/>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25</a:t>
            </a:fld>
            <a:endParaRPr lang="en-US" dirty="0"/>
          </a:p>
        </p:txBody>
      </p:sp>
    </p:spTree>
    <p:extLst>
      <p:ext uri="{BB962C8B-B14F-4D97-AF65-F5344CB8AC3E}">
        <p14:creationId xmlns:p14="http://schemas.microsoft.com/office/powerpoint/2010/main" val="2740251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the time when we encounter kiddos that have been substance exposed, they want to do extreme activities like climbing in the window seal and jumping off, taking all the toys out of the bins and dumping them all over the room, or wanting to constantly play in the water. They are feeling something in their tiny bodies that make them crave a sensory input. </a:t>
            </a:r>
          </a:p>
          <a:p>
            <a:endParaRPr lang="en-US" dirty="0"/>
          </a:p>
          <a:p>
            <a:r>
              <a:rPr lang="en-US" dirty="0"/>
              <a:t>You can use kinetic sand and playdoh to give them different textures to play with that will also aid in fine motor skills.</a:t>
            </a:r>
          </a:p>
          <a:p>
            <a:endParaRPr lang="en-US" dirty="0"/>
          </a:p>
          <a:p>
            <a:r>
              <a:rPr lang="en-US" dirty="0"/>
              <a:t>Instead of jumping from the window seal, play a themed song where they can jump to the beat of a drum, or even try to incorporate jumping jacks and seeing how many they can do in a row before they get tired and quit. It’s also a great way to burn out some energy before naptime.</a:t>
            </a:r>
          </a:p>
          <a:p>
            <a:endParaRPr lang="en-US" dirty="0"/>
          </a:p>
          <a:p>
            <a:r>
              <a:rPr lang="en-US" dirty="0"/>
              <a:t>Busy boards are good to help with sensory learning through colors, shapes, and textures, and helps with fine motor skills as well. If dumping toys out everywhere is a big thing this kiddo feels like he or she has to do, you can try to make a special bin with pom-poms and feathers that they can dump out.</a:t>
            </a:r>
          </a:p>
          <a:p>
            <a:endParaRPr lang="en-US" dirty="0"/>
          </a:p>
          <a:p>
            <a:r>
              <a:rPr lang="en-US" dirty="0"/>
              <a:t>So all-in-all, this doesn’t mean that you have to have sand and playdoh and feathers laying around your classroom at all times. The best way to implement these activities would be to allow this kiddo to have a scheduled sensory break where you engage in one of the activities with them. It can be every 30 minutes or before it’s time to transition from one activity to another.  </a:t>
            </a:r>
          </a:p>
          <a:p>
            <a:endParaRPr lang="en-US" dirty="0"/>
          </a:p>
          <a:p>
            <a:r>
              <a:rPr lang="en-US" dirty="0"/>
              <a:t>By allowing sensory breaks, it will fill their sensory needs in a more safe and controlled way.</a:t>
            </a:r>
          </a:p>
          <a:p>
            <a:endParaRPr lang="en-US" dirty="0"/>
          </a:p>
          <a:p>
            <a:r>
              <a:rPr lang="en-US" dirty="0"/>
              <a:t>It’s also a good strategy to use in the moment when they are having a meltdown and you’ve tried everything you can think of. </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26</a:t>
            </a:fld>
            <a:endParaRPr lang="en-US" dirty="0"/>
          </a:p>
        </p:txBody>
      </p:sp>
    </p:spTree>
    <p:extLst>
      <p:ext uri="{BB962C8B-B14F-4D97-AF65-F5344CB8AC3E}">
        <p14:creationId xmlns:p14="http://schemas.microsoft.com/office/powerpoint/2010/main" val="2438910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27</a:t>
            </a:fld>
            <a:endParaRPr lang="en-US" dirty="0"/>
          </a:p>
        </p:txBody>
      </p:sp>
    </p:spTree>
    <p:extLst>
      <p:ext uri="{BB962C8B-B14F-4D97-AF65-F5344CB8AC3E}">
        <p14:creationId xmlns:p14="http://schemas.microsoft.com/office/powerpoint/2010/main" val="759389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redirection on a substance exposed child takes a lot of patience and repetition because their brains aren’t developing like their non-exposed peers. </a:t>
            </a:r>
          </a:p>
          <a:p>
            <a:endParaRPr lang="en-US" dirty="0"/>
          </a:p>
          <a:p>
            <a:r>
              <a:rPr lang="en-US" dirty="0"/>
              <a:t>By reducing your words, it allows the child to understand you easier as opposed to giving them a speech about why we don’t hit our friends that they’re probably not going to listen to anyways. Just as in the FLIP IT example, we want to remind the child of their limits by keeping it simple and easy to understand, such as “we keep our hands to ourself” or “we keep our friends safe.”</a:t>
            </a:r>
          </a:p>
          <a:p>
            <a:endParaRPr lang="en-US" dirty="0"/>
          </a:p>
          <a:p>
            <a:r>
              <a:rPr lang="en-US" dirty="0"/>
              <a:t>Embracing emotions is such an important part. It allows us to teach these kiddos that it’s okay to feel how you. If they’re sad about leaving their caregivers in the mornings, we don’t want to dismiss how they’re feeling. Instead, let’s embrace the emotions and describe how they’re feeling to help the child make connections between their emotions and their behavior like “I see you’re sad about leaving mommy this morning because you’re crying. I get sad when I leave my mom too, but Mrs. Briana is happy when I color with crayons. Would you like to color with crayons too?” Redirect them with another activity they like to help regulation.</a:t>
            </a:r>
          </a:p>
          <a:p>
            <a:endParaRPr lang="en-US" dirty="0"/>
          </a:p>
          <a:p>
            <a:r>
              <a:rPr lang="en-US" dirty="0"/>
              <a:t>When involving the child in discipline, it’s important to give them two choices: one that is an alternative, and one that is a consequence. For example, if Johnny is throwing the balls he’s playing with, you can give him a choice of throwing the balls into a basket or putting them away. He gets a sense of control, while also knowing there are consequences.</a:t>
            </a:r>
          </a:p>
          <a:p>
            <a:endParaRPr lang="en-US" dirty="0"/>
          </a:p>
          <a:p>
            <a:r>
              <a:rPr lang="en-US" dirty="0"/>
              <a:t>Reframing “no” into “not yet” can be a tricky skill to practice that even I’m still trying to learn with my 9-year-old. The concept behind turning a “no” into a “not yet” is to help kiddos problem-solve to manage the disappointment of not immediately getting what they want. So, for instance, if little Johnny is still having a tantrum about not playing with Lego’s because Mark isn’t finished with them, we want to reinforce he will get a turn to play instead of hearing “no, it’s not your turn or Mark is still playing”. If Johnny only hears the word “no” that could throw his tantrum into a rage because he thinks he’s never going to get to play with the Lego’s. We can say “You can’t play with the Lego’s yet, but what can we play with until it’s your turn?” This gives Johnny the opportunity to problem-solve and we can offer solutions like “Can we play with the toy trucks and pretend we’re driving through the mud?” Helping Johnny to handle the disappointment can reduce the outbursts the more we practice it with him.</a:t>
            </a:r>
          </a:p>
          <a:p>
            <a:endParaRPr lang="en-US" dirty="0"/>
          </a:p>
          <a:p>
            <a:r>
              <a:rPr lang="en-US" dirty="0"/>
              <a:t>When redirecting a child from their tantrums and disappointments, we want to emphasize the positives in their behavior once the child has been redirected. Hearing praise on positive behavior will promote self-esteem and will reinforce the behavior for the future. Can you imagine how good Johnny would feel if we say “Wow Johnny! I know it’s hard to wait for your turn to play with the Lego’s. You are doing a great job waiting so patiently for your turn!”</a:t>
            </a:r>
          </a:p>
          <a:p>
            <a:endParaRPr lang="en-US" dirty="0"/>
          </a:p>
          <a:p>
            <a:r>
              <a:rPr lang="en-US" dirty="0"/>
              <a:t>A way we can creatively approach situations in which a kiddo needs to be redirected is to be enthusiastic and positive. It can show this kiddo that maybe I am overreacting about a situation or that it’s not that bad after all. Each situation you encounter in your classroom will be handled differently and your approach to each kiddo will be based on their individual needs and preferences.</a:t>
            </a:r>
          </a:p>
          <a:p>
            <a:endParaRPr lang="en-US" dirty="0"/>
          </a:p>
          <a:p>
            <a:r>
              <a:rPr lang="en-US" dirty="0"/>
              <a:t>And lastly, we want to teach important skills in these difficult moments. The thing to remember when approaching these kiddos is that in the heat of the moment, they’re probably not going to listen to you or care about what you have to say. We want to redirect them and once they’ve calmed down, we can squat to their level and teach them about the importance of not hitting their friends or jumping off the window seal so everyone can stay safe.</a:t>
            </a:r>
          </a:p>
          <a:p>
            <a:endParaRPr lang="en-US" dirty="0"/>
          </a:p>
          <a:p>
            <a:r>
              <a:rPr lang="en-US" dirty="0"/>
              <a:t>All-in-all, redirecting these kiddos takes a lot of patience and practice so don’t get discouraged if it doesn’t work the way you expected the first few times. </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28</a:t>
            </a:fld>
            <a:endParaRPr lang="en-US" dirty="0"/>
          </a:p>
        </p:txBody>
      </p:sp>
    </p:spTree>
    <p:extLst>
      <p:ext uri="{BB962C8B-B14F-4D97-AF65-F5344CB8AC3E}">
        <p14:creationId xmlns:p14="http://schemas.microsoft.com/office/powerpoint/2010/main" val="72677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substance exposed kiddos may need a little extra outside support beyond what can be implemented in the classroom and that’s okay. I’m going to talk about some referrals you can make to help these little ones be successful. </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29</a:t>
            </a:fld>
            <a:endParaRPr lang="en-US" dirty="0"/>
          </a:p>
        </p:txBody>
      </p:sp>
    </p:spTree>
    <p:extLst>
      <p:ext uri="{BB962C8B-B14F-4D97-AF65-F5344CB8AC3E}">
        <p14:creationId xmlns:p14="http://schemas.microsoft.com/office/powerpoint/2010/main" val="4099289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look at what Neonatal Abstinence Syndrome is, how to promote a healthy attachment between substance exposed infants and the adults that care for them, and what strategies we can implement in the classroom to help attunement and regulation with these infants.</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3</a:t>
            </a:fld>
            <a:endParaRPr lang="en-US" dirty="0"/>
          </a:p>
        </p:txBody>
      </p:sp>
    </p:spTree>
    <p:extLst>
      <p:ext uri="{BB962C8B-B14F-4D97-AF65-F5344CB8AC3E}">
        <p14:creationId xmlns:p14="http://schemas.microsoft.com/office/powerpoint/2010/main" val="222030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children haven been prenatally exposed to substances, they can have gross motor deficits. Physical therapy is a great referral source for these kiddos because it targets the child’s strength, balance, coordination, and transitional movements that improves gross motor skills and promotes independence and safety for the child. </a:t>
            </a:r>
          </a:p>
          <a:p>
            <a:endParaRPr lang="en-US" dirty="0"/>
          </a:p>
          <a:p>
            <a:r>
              <a:rPr lang="en-US" dirty="0"/>
              <a:t>Research shows us that when an infant diagnosed with NAS receives physical therapy under age one, they reach developmental milestones that they wouldn’t have without physical therapy. </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30</a:t>
            </a:fld>
            <a:endParaRPr lang="en-US" dirty="0"/>
          </a:p>
        </p:txBody>
      </p:sp>
    </p:spTree>
    <p:extLst>
      <p:ext uri="{BB962C8B-B14F-4D97-AF65-F5344CB8AC3E}">
        <p14:creationId xmlns:p14="http://schemas.microsoft.com/office/powerpoint/2010/main" val="3920912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Occupational therapy is going to address fine motor skills, eye-hand coordination, and visual motor skills. So this looks like playing and manipulating toys, dressing, eating, writing, and other academic work. </a:t>
            </a:r>
          </a:p>
          <a:p>
            <a:endParaRPr lang="en-US" dirty="0"/>
          </a:p>
          <a:p>
            <a:r>
              <a:rPr lang="en-US" dirty="0"/>
              <a:t>Occupational therapy will also use sensory integration to help the child process all types of sensory information by taking it from the environment, into the body, and processing it in the brain to have the correct motor response. </a:t>
            </a:r>
          </a:p>
        </p:txBody>
      </p:sp>
      <p:sp>
        <p:nvSpPr>
          <p:cNvPr id="4" name="Slide Number Placeholder 3"/>
          <p:cNvSpPr>
            <a:spLocks noGrp="1"/>
          </p:cNvSpPr>
          <p:nvPr>
            <p:ph type="sldNum" sz="quarter" idx="5"/>
          </p:nvPr>
        </p:nvSpPr>
        <p:spPr/>
        <p:txBody>
          <a:bodyPr/>
          <a:lstStyle/>
          <a:p>
            <a:fld id="{D40C6A29-4676-420C-BBE3-ACC2B80F64D4}" type="slidenum">
              <a:rPr lang="en-US" smtClean="0"/>
              <a:t>31</a:t>
            </a:fld>
            <a:endParaRPr lang="en-US" dirty="0"/>
          </a:p>
        </p:txBody>
      </p:sp>
    </p:spTree>
    <p:extLst>
      <p:ext uri="{BB962C8B-B14F-4D97-AF65-F5344CB8AC3E}">
        <p14:creationId xmlns:p14="http://schemas.microsoft.com/office/powerpoint/2010/main" val="4292638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NAS in infants can cause developmental and speech delays, speech therapy is another great referral source you can use. It can help promote receptive communication so understanding the message from others, such as the ability to identify objects and pictures, pronouns and prepositions. </a:t>
            </a:r>
          </a:p>
          <a:p>
            <a:endParaRPr lang="en-US" dirty="0"/>
          </a:p>
          <a:p>
            <a:r>
              <a:rPr lang="en-US" dirty="0"/>
              <a:t>Speech therapy can also aid in expressive communication, which is expressing messages through words and sentence, such as pre-verbal communication: that’s your babbling, gesturing, joint referencing, and turn taking, vocabulary development so naming objects and pictures.</a:t>
            </a:r>
          </a:p>
          <a:p>
            <a:endParaRPr lang="en-US" dirty="0"/>
          </a:p>
          <a:p>
            <a:r>
              <a:rPr lang="en-US" dirty="0"/>
              <a:t>Pragmatic communication is developed during speech therapy. This is also referred to as social language because kiddos start to take turns in conversations and use words to ask for things, ask for help, answer questions, and make comments. </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32</a:t>
            </a:fld>
            <a:endParaRPr lang="en-US" dirty="0"/>
          </a:p>
        </p:txBody>
      </p:sp>
    </p:spTree>
    <p:extLst>
      <p:ext uri="{BB962C8B-B14F-4D97-AF65-F5344CB8AC3E}">
        <p14:creationId xmlns:p14="http://schemas.microsoft.com/office/powerpoint/2010/main" val="2784338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Steps is a great local resource that serves children ages 0 to 3 with developmental delays in at least one area in communication, cognition, physical, social, or emotional or self-help deficits.</a:t>
            </a:r>
          </a:p>
          <a:p>
            <a:endParaRPr lang="en-US" dirty="0"/>
          </a:p>
          <a:p>
            <a:r>
              <a:rPr lang="en-US" dirty="0"/>
              <a:t>They offer services such as occupational therapy, physical therapy, and speech therapy along with services from a developmental interventionist and behavior interventionist. </a:t>
            </a:r>
          </a:p>
          <a:p>
            <a:endParaRPr lang="en-US" dirty="0"/>
          </a:p>
          <a:p>
            <a:r>
              <a:rPr lang="en-US" dirty="0"/>
              <a:t>Once children turn 3 years old, they transition to preschool. </a:t>
            </a:r>
          </a:p>
          <a:p>
            <a:endParaRPr lang="en-US" dirty="0"/>
          </a:p>
          <a:p>
            <a:r>
              <a:rPr lang="en-US" dirty="0"/>
              <a:t>There are no financial requirements for First Steps and must live in one of the upper 8 counties in KY</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33</a:t>
            </a:fld>
            <a:endParaRPr lang="en-US" dirty="0"/>
          </a:p>
        </p:txBody>
      </p:sp>
    </p:spTree>
    <p:extLst>
      <p:ext uri="{BB962C8B-B14F-4D97-AF65-F5344CB8AC3E}">
        <p14:creationId xmlns:p14="http://schemas.microsoft.com/office/powerpoint/2010/main" val="33622497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childcare health consultant provides educational programs for children, their families, and childcare providers about health, safety, and nutrition. </a:t>
            </a:r>
          </a:p>
          <a:p>
            <a:endParaRPr lang="en-US" dirty="0"/>
          </a:p>
          <a:p>
            <a:r>
              <a:rPr lang="en-US" dirty="0"/>
              <a:t>They offer a variety of classes for childcare providers such as abuse, neglect, blood-borne pathogens, and head lice. </a:t>
            </a:r>
          </a:p>
          <a:p>
            <a:endParaRPr lang="en-US" dirty="0"/>
          </a:p>
          <a:p>
            <a:r>
              <a:rPr lang="en-US" dirty="0"/>
              <a:t>They also provide interactive programs for kiddos 3 to 6 on health and safety related issues such as dental health, playground safety, and proper hand washing techniques. </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34</a:t>
            </a:fld>
            <a:endParaRPr lang="en-US" dirty="0"/>
          </a:p>
        </p:txBody>
      </p:sp>
    </p:spTree>
    <p:extLst>
      <p:ext uri="{BB962C8B-B14F-4D97-AF65-F5344CB8AC3E}">
        <p14:creationId xmlns:p14="http://schemas.microsoft.com/office/powerpoint/2010/main" val="1813238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Early Childhood Mental Health Specialists provide outpatient therapy for children ages 0 to 5 that live in the upper 8 northern KY counties.</a:t>
            </a:r>
          </a:p>
          <a:p>
            <a:endParaRPr lang="en-US" dirty="0"/>
          </a:p>
          <a:p>
            <a:r>
              <a:rPr lang="en-US" dirty="0"/>
              <a:t>They provide trainings, coaching, and consultations in the community about early childhood mental health, social-emotional, and developmental concerns.</a:t>
            </a:r>
          </a:p>
          <a:p>
            <a:endParaRPr lang="en-US" dirty="0"/>
          </a:p>
          <a:p>
            <a:r>
              <a:rPr lang="en-US" dirty="0" err="1"/>
              <a:t>NorthKey</a:t>
            </a:r>
            <a:r>
              <a:rPr lang="en-US" dirty="0"/>
              <a:t> currently has two ECMH’s: Whitney Smith and Andrea McPhillips</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35</a:t>
            </a:fld>
            <a:endParaRPr lang="en-US" dirty="0"/>
          </a:p>
        </p:txBody>
      </p:sp>
    </p:spTree>
    <p:extLst>
      <p:ext uri="{BB962C8B-B14F-4D97-AF65-F5344CB8AC3E}">
        <p14:creationId xmlns:p14="http://schemas.microsoft.com/office/powerpoint/2010/main" val="3249238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I mentioned before, I am the Early Childhood Consultant for Northern KY that provides services to substance exposed kiddos ages 0 to 5. </a:t>
            </a:r>
          </a:p>
          <a:p>
            <a:endParaRPr lang="en-US" dirty="0"/>
          </a:p>
          <a:p>
            <a:r>
              <a:rPr lang="en-US" dirty="0"/>
              <a:t>I can conduct assessments such as the Ages and Stages Questionnaire that screens for developmental delays in communication, gross motor skills, fine motor skills, problem-solving, and personal-social skills along with self-regulation, compliance, adaptive functioning, autonomy, affect, social-communication, and interaction with people. </a:t>
            </a:r>
          </a:p>
          <a:p>
            <a:endParaRPr lang="en-US" dirty="0"/>
          </a:p>
          <a:p>
            <a:r>
              <a:rPr lang="en-US" dirty="0"/>
              <a:t>I can make referrals as necessary and provide therapeutic services to aid in regulation and impulse-control.</a:t>
            </a:r>
          </a:p>
          <a:p>
            <a:endParaRPr lang="en-US" dirty="0"/>
          </a:p>
          <a:p>
            <a:r>
              <a:rPr lang="en-US" dirty="0"/>
              <a:t>And I can provide coaching and trainings in parenting skills, child development, and healthy attachment.</a:t>
            </a:r>
          </a:p>
          <a:p>
            <a:endParaRPr lang="en-US" dirty="0"/>
          </a:p>
          <a:p>
            <a:r>
              <a:rPr lang="en-US" dirty="0"/>
              <a:t>I have provided my email again so if anyone needs to make a referral, you can just shoot me an email and be like hey, I have this kid that was substance exposed, I need a referral form and I can send it to you for you to fill out.</a:t>
            </a:r>
          </a:p>
        </p:txBody>
      </p:sp>
      <p:sp>
        <p:nvSpPr>
          <p:cNvPr id="4" name="Slide Number Placeholder 3"/>
          <p:cNvSpPr>
            <a:spLocks noGrp="1"/>
          </p:cNvSpPr>
          <p:nvPr>
            <p:ph type="sldNum" sz="quarter" idx="5"/>
          </p:nvPr>
        </p:nvSpPr>
        <p:spPr/>
        <p:txBody>
          <a:bodyPr/>
          <a:lstStyle/>
          <a:p>
            <a:fld id="{D40C6A29-4676-420C-BBE3-ACC2B80F64D4}" type="slidenum">
              <a:rPr lang="en-US" smtClean="0"/>
              <a:t>36</a:t>
            </a:fld>
            <a:endParaRPr lang="en-US" dirty="0"/>
          </a:p>
        </p:txBody>
      </p:sp>
    </p:spTree>
    <p:extLst>
      <p:ext uri="{BB962C8B-B14F-4D97-AF65-F5344CB8AC3E}">
        <p14:creationId xmlns:p14="http://schemas.microsoft.com/office/powerpoint/2010/main" val="2725602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37</a:t>
            </a:fld>
            <a:endParaRPr lang="en-US" dirty="0"/>
          </a:p>
        </p:txBody>
      </p:sp>
    </p:spTree>
    <p:extLst>
      <p:ext uri="{BB962C8B-B14F-4D97-AF65-F5344CB8AC3E}">
        <p14:creationId xmlns:p14="http://schemas.microsoft.com/office/powerpoint/2010/main" val="3366052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38</a:t>
            </a:fld>
            <a:endParaRPr lang="en-US" dirty="0"/>
          </a:p>
        </p:txBody>
      </p:sp>
    </p:spTree>
    <p:extLst>
      <p:ext uri="{BB962C8B-B14F-4D97-AF65-F5344CB8AC3E}">
        <p14:creationId xmlns:p14="http://schemas.microsoft.com/office/powerpoint/2010/main" val="1387550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0C6A29-4676-420C-BBE3-ACC2B80F64D4}" type="slidenum">
              <a:rPr lang="en-US" smtClean="0"/>
              <a:t>4</a:t>
            </a:fld>
            <a:endParaRPr lang="en-US" dirty="0"/>
          </a:p>
        </p:txBody>
      </p:sp>
    </p:spTree>
    <p:extLst>
      <p:ext uri="{BB962C8B-B14F-4D97-AF65-F5344CB8AC3E}">
        <p14:creationId xmlns:p14="http://schemas.microsoft.com/office/powerpoint/2010/main" val="3186635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defines NAS as a multisystemic disorder that is a direct result from chronic substance exposure during pregnancy, and the sudden cessation at birth. </a:t>
            </a:r>
          </a:p>
          <a:p>
            <a:endParaRPr lang="en-US" dirty="0"/>
          </a:p>
          <a:p>
            <a:r>
              <a:rPr lang="en-US" dirty="0"/>
              <a:t>The substances pass through the placenta and the baby becomes dependent on the drug.</a:t>
            </a:r>
          </a:p>
          <a:p>
            <a:endParaRPr lang="en-US" dirty="0"/>
          </a:p>
          <a:p>
            <a:r>
              <a:rPr lang="en-US" dirty="0"/>
              <a:t>If the mother continues to use substances within the week or so before delivery, the baby will be dependent on the drug at birth.</a:t>
            </a:r>
          </a:p>
          <a:p>
            <a:endParaRPr lang="en-US" dirty="0"/>
          </a:p>
          <a:p>
            <a:r>
              <a:rPr lang="en-US" dirty="0"/>
              <a:t>Since the baby is no longer getting that drug after birth, the baby begins to withdraw as the drugs leave its system.</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5</a:t>
            </a:fld>
            <a:endParaRPr lang="en-US" dirty="0"/>
          </a:p>
        </p:txBody>
      </p:sp>
    </p:spTree>
    <p:extLst>
      <p:ext uri="{BB962C8B-B14F-4D97-AF65-F5344CB8AC3E}">
        <p14:creationId xmlns:p14="http://schemas.microsoft.com/office/powerpoint/2010/main" val="3766860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shows us that several drugs can cause NAS in babies.</a:t>
            </a:r>
          </a:p>
          <a:p>
            <a:endParaRPr lang="en-US" dirty="0"/>
          </a:p>
          <a:p>
            <a:r>
              <a:rPr lang="en-US" dirty="0"/>
              <a:t>Prescription opioids, such as oxycodone, hydrocodone, and opioid-containing combination products have been found to cause neonatal withdrawal.</a:t>
            </a:r>
          </a:p>
          <a:p>
            <a:endParaRPr lang="en-US" dirty="0"/>
          </a:p>
          <a:p>
            <a:r>
              <a:rPr lang="en-US" dirty="0"/>
              <a:t>Synthetic and semi-synthetic opioids used for medication assisted therapy, such as methadone and buprenorphine, have been linked to causing NAS.</a:t>
            </a:r>
          </a:p>
          <a:p>
            <a:endParaRPr lang="en-US" dirty="0"/>
          </a:p>
          <a:p>
            <a:r>
              <a:rPr lang="en-US" dirty="0"/>
              <a:t>Benzodiazepines, gabapentin, cocaine, and nicotine also alter the severity of NAS.</a:t>
            </a:r>
          </a:p>
          <a:p>
            <a:endParaRPr lang="en-US" dirty="0"/>
          </a:p>
          <a:p>
            <a:r>
              <a:rPr lang="en-US" dirty="0"/>
              <a:t>So when opioids are chronically used during pregnancy, it can cause:</a:t>
            </a:r>
          </a:p>
          <a:p>
            <a:endParaRPr lang="en-US" dirty="0"/>
          </a:p>
          <a:p>
            <a:r>
              <a:rPr lang="en-US" dirty="0"/>
              <a:t>Pre-term birth</a:t>
            </a:r>
          </a:p>
          <a:p>
            <a:r>
              <a:rPr lang="en-US" dirty="0"/>
              <a:t>Heart defects</a:t>
            </a:r>
          </a:p>
          <a:p>
            <a:r>
              <a:rPr lang="en-US" dirty="0"/>
              <a:t>Reduced growth</a:t>
            </a:r>
          </a:p>
          <a:p>
            <a:r>
              <a:rPr lang="en-US" dirty="0"/>
              <a:t>ADHD</a:t>
            </a:r>
          </a:p>
          <a:p>
            <a:r>
              <a:rPr lang="en-US" dirty="0"/>
              <a:t>Lower IQ</a:t>
            </a:r>
          </a:p>
          <a:p>
            <a:r>
              <a:rPr lang="en-US" dirty="0"/>
              <a:t>Behavioral problems</a:t>
            </a:r>
          </a:p>
          <a:p>
            <a:endParaRPr lang="en-US" dirty="0"/>
          </a:p>
          <a:p>
            <a:r>
              <a:rPr lang="en-US" dirty="0"/>
              <a:t>Alcohol use during pregnancy causes:</a:t>
            </a:r>
          </a:p>
          <a:p>
            <a:endParaRPr lang="en-US" dirty="0"/>
          </a:p>
          <a:p>
            <a:r>
              <a:rPr lang="en-US" dirty="0"/>
              <a:t>Prematurity</a:t>
            </a:r>
          </a:p>
          <a:p>
            <a:r>
              <a:rPr lang="en-US" dirty="0"/>
              <a:t>Reduced growth</a:t>
            </a:r>
          </a:p>
          <a:p>
            <a:r>
              <a:rPr lang="en-US" dirty="0"/>
              <a:t>Cognitive delays and impairment</a:t>
            </a:r>
          </a:p>
          <a:p>
            <a:r>
              <a:rPr lang="en-US" dirty="0"/>
              <a:t>Reduced brain volumes</a:t>
            </a:r>
          </a:p>
          <a:p>
            <a:r>
              <a:rPr lang="en-US" dirty="0"/>
              <a:t>Spontaneous abortion</a:t>
            </a:r>
          </a:p>
          <a:p>
            <a:endParaRPr lang="en-US" dirty="0"/>
          </a:p>
          <a:p>
            <a:r>
              <a:rPr lang="en-US" dirty="0"/>
              <a:t>Tobacco usage can cause:</a:t>
            </a:r>
          </a:p>
          <a:p>
            <a:endParaRPr lang="en-US" dirty="0"/>
          </a:p>
          <a:p>
            <a:r>
              <a:rPr lang="en-US" dirty="0"/>
              <a:t>Low birth weight</a:t>
            </a:r>
          </a:p>
          <a:p>
            <a:r>
              <a:rPr lang="en-US" dirty="0"/>
              <a:t>Poorer academic achievement</a:t>
            </a:r>
          </a:p>
          <a:p>
            <a:r>
              <a:rPr lang="en-US" dirty="0"/>
              <a:t>ADHD</a:t>
            </a:r>
          </a:p>
          <a:p>
            <a:r>
              <a:rPr lang="en-US" dirty="0"/>
              <a:t>Oppositional defiance issues</a:t>
            </a:r>
          </a:p>
          <a:p>
            <a:r>
              <a:rPr lang="en-US" dirty="0"/>
              <a:t>Altered response to stimuli </a:t>
            </a:r>
          </a:p>
          <a:p>
            <a:endParaRPr lang="en-US" dirty="0"/>
          </a:p>
          <a:p>
            <a:r>
              <a:rPr lang="en-US" dirty="0"/>
              <a:t> and Consumption of cannabinoids during pregnancy can lead to:</a:t>
            </a:r>
          </a:p>
          <a:p>
            <a:endParaRPr lang="en-US" dirty="0"/>
          </a:p>
          <a:p>
            <a:r>
              <a:rPr lang="en-US" dirty="0"/>
              <a:t>Deficits in attention</a:t>
            </a:r>
          </a:p>
          <a:p>
            <a:r>
              <a:rPr lang="en-US" dirty="0"/>
              <a:t>Increased impulsivity</a:t>
            </a:r>
          </a:p>
          <a:p>
            <a:r>
              <a:rPr lang="en-US" dirty="0"/>
              <a:t>Decreased growth </a:t>
            </a:r>
          </a:p>
          <a:p>
            <a:r>
              <a:rPr lang="en-US" dirty="0"/>
              <a:t>Long-term deficits in executive functioning </a:t>
            </a:r>
          </a:p>
          <a:p>
            <a:r>
              <a:rPr lang="en-US" dirty="0"/>
              <a:t>Depression diagnosis</a:t>
            </a:r>
          </a:p>
          <a:p>
            <a:r>
              <a:rPr lang="en-US" dirty="0"/>
              <a:t>Future substance use</a:t>
            </a:r>
          </a:p>
          <a:p>
            <a:endParaRPr lang="en-US" dirty="0"/>
          </a:p>
          <a:p>
            <a:r>
              <a:rPr lang="en-US" dirty="0"/>
              <a:t>Keep in mind these effects are from chronic substance use during pregnancy rather than using them a couple times prior to finding out you’re pregnant</a:t>
            </a:r>
          </a:p>
          <a:p>
            <a:endParaRPr lang="en-US" dirty="0"/>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6</a:t>
            </a:fld>
            <a:endParaRPr lang="en-US" dirty="0"/>
          </a:p>
        </p:txBody>
      </p:sp>
    </p:spTree>
    <p:extLst>
      <p:ext uri="{BB962C8B-B14F-4D97-AF65-F5344CB8AC3E}">
        <p14:creationId xmlns:p14="http://schemas.microsoft.com/office/powerpoint/2010/main" val="2310975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CDC, a report ran from the U.S. Agency for Healthcare Research and Quality reported that approximately 6 newborns were diagnosed with NAS for every 1,000 newborn hospital stays.</a:t>
            </a:r>
          </a:p>
          <a:p>
            <a:endParaRPr lang="en-US" dirty="0"/>
          </a:p>
          <a:p>
            <a:r>
              <a:rPr lang="en-US" dirty="0"/>
              <a:t>That’s about one baby diagnosed every 24 minutes and more than 59 newborns diagnosed with NAS every day in the U.S.</a:t>
            </a:r>
          </a:p>
          <a:p>
            <a:endParaRPr lang="en-US" dirty="0"/>
          </a:p>
          <a:p>
            <a:r>
              <a:rPr lang="en-US" dirty="0"/>
              <a:t>In the state of KY, the KY Public Health Neonatal Abstinence Syndrome Reporting Registry reports there were 993 cases of babies with signs and symptoms of NAS with the highest rates being seen in the Appalachian part of the state where some areas seen 77 cases per 1,000 live births</a:t>
            </a:r>
          </a:p>
          <a:p>
            <a:endParaRPr lang="en-US" dirty="0"/>
          </a:p>
          <a:p>
            <a:r>
              <a:rPr lang="en-US" dirty="0"/>
              <a:t>In the state of KY, the most frequent opioids reportedly used in 2020 was buprenorphine at 64%, heroin at 19%, and methadone at 11%</a:t>
            </a:r>
          </a:p>
          <a:p>
            <a:endParaRPr lang="en-US" dirty="0"/>
          </a:p>
          <a:p>
            <a:r>
              <a:rPr lang="en-US" dirty="0"/>
              <a:t>According to the KY Public Health Neonatal Abstinence Syndrome Reporting Registry, approximately 61% of cases in 2020 were exposed to more than one type of substance during pregnancy, with the average exposure to three substances</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7</a:t>
            </a:fld>
            <a:endParaRPr lang="en-US" dirty="0"/>
          </a:p>
        </p:txBody>
      </p:sp>
    </p:spTree>
    <p:extLst>
      <p:ext uri="{BB962C8B-B14F-4D97-AF65-F5344CB8AC3E}">
        <p14:creationId xmlns:p14="http://schemas.microsoft.com/office/powerpoint/2010/main" val="2858409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Signs of NAS mostly happen within 3 days of birth. However, some signs may appear directly after birth, or it may take a few weeks after birth.</a:t>
            </a:r>
          </a:p>
          <a:p>
            <a:endParaRPr lang="en-US" dirty="0"/>
          </a:p>
          <a:p>
            <a:r>
              <a:rPr lang="en-US" b="1" u="sng" dirty="0"/>
              <a:t>Read picture </a:t>
            </a:r>
          </a:p>
          <a:p>
            <a:endParaRPr lang="en-US" dirty="0"/>
          </a:p>
          <a:p>
            <a:r>
              <a:rPr lang="en-US" dirty="0"/>
              <a:t>These signs can last from 1 week to 6 months after birth</a:t>
            </a:r>
          </a:p>
          <a:p>
            <a:endParaRPr lang="en-US" dirty="0"/>
          </a:p>
          <a:p>
            <a:r>
              <a:rPr lang="en-US" dirty="0"/>
              <a:t>Signs of NAS greatly depend on what drug was used during pregnancy, how much was consumed, and duration of use. It also depends on how the mother’s body breaks down the drug and what the baby’s gestational age is at birth</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8</a:t>
            </a:fld>
            <a:endParaRPr lang="en-US" dirty="0"/>
          </a:p>
        </p:txBody>
      </p:sp>
    </p:spTree>
    <p:extLst>
      <p:ext uri="{BB962C8B-B14F-4D97-AF65-F5344CB8AC3E}">
        <p14:creationId xmlns:p14="http://schemas.microsoft.com/office/powerpoint/2010/main" val="1529992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shows as babies with NAS get older, they are at an increased risked for cognitive, social, and motor deficits, behavioral issues in home and at school, problems with short-term memory, growth problems, trouble gaining weight, and hearing and vision impairments.</a:t>
            </a:r>
          </a:p>
          <a:p>
            <a:endParaRPr lang="en-US" dirty="0"/>
          </a:p>
          <a:p>
            <a:r>
              <a:rPr lang="en-US" dirty="0"/>
              <a:t>Children ages 3 to 6 years old that were exposed to substances had significantly lower IQ scores and decreased sense of well-being, responsibility, self-control, psychological mindedness, empathy, and social maturity.</a:t>
            </a:r>
          </a:p>
          <a:p>
            <a:endParaRPr lang="en-US" dirty="0"/>
          </a:p>
          <a:p>
            <a:r>
              <a:rPr lang="en-US" dirty="0"/>
              <a:t>Research also shows us that children diagnosed with NAS were twice as likely to be diagnosed with conduct disorders, ADHD, and intellectual disabilities, and 1.5 times more likely to be diagnosed with developmental delays, anxiety, emotional disturbances, and autistic disorders compared to children that were not prenatally exposed to substances. </a:t>
            </a:r>
          </a:p>
          <a:p>
            <a:endParaRPr lang="en-US" dirty="0"/>
          </a:p>
          <a:p>
            <a:r>
              <a:rPr lang="en-US" dirty="0"/>
              <a:t>This is not an all-inclusive list. It just shows the likelihood of symptoms as a result of chronic substance use.</a:t>
            </a:r>
          </a:p>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9</a:t>
            </a:fld>
            <a:endParaRPr lang="en-US" dirty="0"/>
          </a:p>
        </p:txBody>
      </p:sp>
    </p:spTree>
    <p:extLst>
      <p:ext uri="{BB962C8B-B14F-4D97-AF65-F5344CB8AC3E}">
        <p14:creationId xmlns:p14="http://schemas.microsoft.com/office/powerpoint/2010/main" val="131823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a:solidFill>
                  <a:prstClr val="black">
                    <a:tint val="75000"/>
                  </a:prstClr>
                </a:solidFill>
              </a:rPr>
              <a:t>9/3/20XX</a:t>
            </a:r>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r>
              <a:rPr lang="en-US"/>
              <a:t>9/3/20XX</a:t>
            </a:r>
            <a:endParaRPr lang="en-US" dirty="0"/>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a:solidFill>
                  <a:prstClr val="black">
                    <a:tint val="75000"/>
                  </a:prstClr>
                </a:solidFill>
              </a:rPr>
              <a:t>9/3/20XX</a:t>
            </a:r>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www.youtube.com/watch?v=6dwXJA4tMio"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VSZ2ieeA2CE"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customXml" Target="../ink/ink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fa-7SZo90YY"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1037/0000333-003"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hyperlink" Target="https://doi.org/10.1111/j.1467-8624.2004.00710.x" TargetMode="External"/><Relationship Id="rId4" Type="http://schemas.openxmlformats.org/officeDocument/2006/relationships/hyperlink" Target="https://doi.org/10.1002/imhj.2022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48239"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9910"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229605"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785759"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568884"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505968" y="3972701"/>
            <a:ext cx="6589707" cy="2387600"/>
          </a:xfrm>
        </p:spPr>
        <p:txBody>
          <a:bodyPr>
            <a:normAutofit fontScale="90000"/>
          </a:bodyPr>
          <a:lstStyle/>
          <a:p>
            <a:pPr algn="l"/>
            <a:r>
              <a:rPr lang="en-US" dirty="0">
                <a:solidFill>
                  <a:srgbClr val="FFFFFF"/>
                </a:solidFill>
              </a:rPr>
              <a:t>Supporting Substance Exposed Infants in the Classroom</a:t>
            </a:r>
            <a:br>
              <a:rPr lang="en-US" dirty="0">
                <a:solidFill>
                  <a:srgbClr val="FFFFFF"/>
                </a:solidFill>
              </a:rPr>
            </a:br>
            <a:endParaRPr lang="en-US" dirty="0">
              <a:solidFill>
                <a:srgbClr val="FFFFFF"/>
              </a:solidFill>
            </a:endParaRPr>
          </a:p>
        </p:txBody>
      </p:sp>
      <p:sp>
        <p:nvSpPr>
          <p:cNvPr id="22" name="Freeform: Shape 21">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49"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63F6E-F7A4-E925-0E67-798060F02744}"/>
              </a:ext>
            </a:extLst>
          </p:cNvPr>
          <p:cNvSpPr>
            <a:spLocks noGrp="1"/>
          </p:cNvSpPr>
          <p:nvPr>
            <p:ph type="title"/>
          </p:nvPr>
        </p:nvSpPr>
        <p:spPr/>
        <p:txBody>
          <a:bodyPr/>
          <a:lstStyle/>
          <a:p>
            <a:r>
              <a:rPr lang="en-US" dirty="0"/>
              <a:t>How is NAS Treated?</a:t>
            </a:r>
          </a:p>
        </p:txBody>
      </p:sp>
      <p:graphicFrame>
        <p:nvGraphicFramePr>
          <p:cNvPr id="5" name="Content Placeholder 4">
            <a:extLst>
              <a:ext uri="{FF2B5EF4-FFF2-40B4-BE49-F238E27FC236}">
                <a16:creationId xmlns:a16="http://schemas.microsoft.com/office/drawing/2014/main" id="{B0A3D381-EEB6-8DE7-079D-EDA3BFB3F6EB}"/>
              </a:ext>
            </a:extLst>
          </p:cNvPr>
          <p:cNvGraphicFramePr>
            <a:graphicFrameLocks noGrp="1"/>
          </p:cNvGraphicFramePr>
          <p:nvPr>
            <p:ph idx="1"/>
            <p:extLst>
              <p:ext uri="{D42A27DB-BD31-4B8C-83A1-F6EECF244321}">
                <p14:modId xmlns:p14="http://schemas.microsoft.com/office/powerpoint/2010/main" val="3889679375"/>
              </p:ext>
            </p:extLst>
          </p:nvPr>
        </p:nvGraphicFramePr>
        <p:xfrm>
          <a:off x="1179576" y="1911096"/>
          <a:ext cx="9829800" cy="3859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1168924-EED5-054C-3D75-77D037AE8014}"/>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p14="http://schemas.microsoft.com/office/powerpoint/2010/main" val="2161388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CECAF-307B-35D7-6BE8-95735F35BA23}"/>
              </a:ext>
            </a:extLst>
          </p:cNvPr>
          <p:cNvSpPr>
            <a:spLocks noGrp="1"/>
          </p:cNvSpPr>
          <p:nvPr>
            <p:ph type="title"/>
          </p:nvPr>
        </p:nvSpPr>
        <p:spPr/>
        <p:txBody>
          <a:bodyPr/>
          <a:lstStyle/>
          <a:p>
            <a:r>
              <a:rPr lang="en-US" dirty="0"/>
              <a:t>Objective Two</a:t>
            </a:r>
          </a:p>
        </p:txBody>
      </p:sp>
      <p:sp>
        <p:nvSpPr>
          <p:cNvPr id="3" name="Text Placeholder 2">
            <a:extLst>
              <a:ext uri="{FF2B5EF4-FFF2-40B4-BE49-F238E27FC236}">
                <a16:creationId xmlns:a16="http://schemas.microsoft.com/office/drawing/2014/main" id="{EB13C60A-FE59-1F3C-EDC6-DD1334B389E0}"/>
              </a:ext>
            </a:extLst>
          </p:cNvPr>
          <p:cNvSpPr>
            <a:spLocks noGrp="1"/>
          </p:cNvSpPr>
          <p:nvPr>
            <p:ph type="body" idx="1"/>
          </p:nvPr>
        </p:nvSpPr>
        <p:spPr/>
        <p:txBody>
          <a:bodyPr/>
          <a:lstStyle/>
          <a:p>
            <a:r>
              <a:rPr lang="en-US" dirty="0"/>
              <a:t>Promoting Healthy Attachment</a:t>
            </a:r>
          </a:p>
        </p:txBody>
      </p:sp>
    </p:spTree>
    <p:extLst>
      <p:ext uri="{BB962C8B-B14F-4D97-AF65-F5344CB8AC3E}">
        <p14:creationId xmlns:p14="http://schemas.microsoft.com/office/powerpoint/2010/main" val="934672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14B13E3-2AEC-D860-EA29-514F0F3EEA70}"/>
              </a:ext>
            </a:extLst>
          </p:cNvPr>
          <p:cNvSpPr>
            <a:spLocks noGrp="1"/>
          </p:cNvSpPr>
          <p:nvPr>
            <p:ph type="title"/>
          </p:nvPr>
        </p:nvSpPr>
        <p:spPr>
          <a:xfrm>
            <a:off x="5894962" y="479493"/>
            <a:ext cx="5458838" cy="1325563"/>
          </a:xfrm>
        </p:spPr>
        <p:txBody>
          <a:bodyPr>
            <a:normAutofit/>
          </a:bodyPr>
          <a:lstStyle/>
          <a:p>
            <a:r>
              <a:rPr lang="en-US" dirty="0"/>
              <a:t>Insecure Attachment </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Radioactive Sign">
            <a:extLst>
              <a:ext uri="{FF2B5EF4-FFF2-40B4-BE49-F238E27FC236}">
                <a16:creationId xmlns:a16="http://schemas.microsoft.com/office/drawing/2014/main" id="{B4FE19CC-A4E7-59D6-FD50-E030185310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775" y="1040309"/>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Content Placeholder 3">
            <a:extLst>
              <a:ext uri="{FF2B5EF4-FFF2-40B4-BE49-F238E27FC236}">
                <a16:creationId xmlns:a16="http://schemas.microsoft.com/office/drawing/2014/main" id="{E504EA16-2DF1-92A0-FB50-4A31BB19959D}"/>
              </a:ext>
            </a:extLst>
          </p:cNvPr>
          <p:cNvSpPr>
            <a:spLocks noGrp="1"/>
          </p:cNvSpPr>
          <p:nvPr>
            <p:ph idx="1"/>
          </p:nvPr>
        </p:nvSpPr>
        <p:spPr>
          <a:xfrm>
            <a:off x="4779756" y="1582386"/>
            <a:ext cx="7316387" cy="5201391"/>
          </a:xfrm>
        </p:spPr>
        <p:txBody>
          <a:bodyPr>
            <a:normAutofit fontScale="47500" lnSpcReduction="20000"/>
          </a:bodyPr>
          <a:lstStyle/>
          <a:p>
            <a:r>
              <a:rPr lang="en-US" sz="4600" dirty="0"/>
              <a:t>Anxious-ambivalent:</a:t>
            </a:r>
          </a:p>
          <a:p>
            <a:pPr marL="0" indent="0">
              <a:buNone/>
            </a:pPr>
            <a:r>
              <a:rPr lang="en-US" sz="4600" dirty="0"/>
              <a:t>        - Caregiver is inconsistent in meeting needs</a:t>
            </a:r>
          </a:p>
          <a:p>
            <a:pPr marL="0" indent="0">
              <a:buNone/>
            </a:pPr>
            <a:r>
              <a:rPr lang="en-US" sz="4600" dirty="0"/>
              <a:t>        - Child has mixed signals about the caregiver</a:t>
            </a:r>
          </a:p>
          <a:p>
            <a:pPr marL="0" indent="0">
              <a:buNone/>
            </a:pPr>
            <a:r>
              <a:rPr lang="en-US" sz="4600" dirty="0"/>
              <a:t>        - Child is anxious and confused about the      relationship with caregiver</a:t>
            </a:r>
          </a:p>
          <a:p>
            <a:r>
              <a:rPr lang="en-US" sz="4600" dirty="0"/>
              <a:t>Anxious-avoidant:</a:t>
            </a:r>
          </a:p>
          <a:p>
            <a:pPr marL="0" indent="0">
              <a:buNone/>
            </a:pPr>
            <a:r>
              <a:rPr lang="en-US" sz="4600" dirty="0"/>
              <a:t>         - Caregiver is strict and lacks affection towards child</a:t>
            </a:r>
          </a:p>
          <a:p>
            <a:pPr marL="0" indent="0">
              <a:buNone/>
            </a:pPr>
            <a:r>
              <a:rPr lang="en-US" sz="4600" dirty="0"/>
              <a:t>         - Child is unable to express feelings and emotions</a:t>
            </a:r>
          </a:p>
          <a:p>
            <a:pPr marL="0" indent="0">
              <a:buNone/>
            </a:pPr>
            <a:r>
              <a:rPr lang="en-US" sz="4600" dirty="0"/>
              <a:t>         - Appears to be independent</a:t>
            </a:r>
          </a:p>
          <a:p>
            <a:r>
              <a:rPr lang="en-US" sz="4600" dirty="0"/>
              <a:t>Disorganized/Fearful-avoidant: </a:t>
            </a:r>
          </a:p>
          <a:p>
            <a:pPr marL="0" indent="0">
              <a:buNone/>
            </a:pPr>
            <a:r>
              <a:rPr lang="en-US" sz="4600" dirty="0"/>
              <a:t>         - Child fears caregiver</a:t>
            </a:r>
          </a:p>
          <a:p>
            <a:pPr marL="0" indent="0">
              <a:buNone/>
            </a:pPr>
            <a:r>
              <a:rPr lang="en-US" sz="4600" dirty="0"/>
              <a:t>         - Most often seen in children that have been abused</a:t>
            </a:r>
          </a:p>
          <a:p>
            <a:pPr marL="0" indent="0">
              <a:buNone/>
            </a:pPr>
            <a:r>
              <a:rPr lang="en-US" sz="4600" dirty="0"/>
              <a:t>         - Causes child to have difficulty trusting others</a:t>
            </a:r>
          </a:p>
          <a:p>
            <a:endParaRPr lang="en-US" sz="1500" dirty="0"/>
          </a:p>
        </p:txBody>
      </p:sp>
      <p:sp>
        <p:nvSpPr>
          <p:cNvPr id="2" name="Slide Number Placeholder 1">
            <a:extLst>
              <a:ext uri="{FF2B5EF4-FFF2-40B4-BE49-F238E27FC236}">
                <a16:creationId xmlns:a16="http://schemas.microsoft.com/office/drawing/2014/main" id="{1094661A-4FE7-00D5-67D7-D44D568C4642}"/>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12</a:t>
            </a:fld>
            <a:endParaRPr lang="en-US">
              <a:solidFill>
                <a:prstClr val="black">
                  <a:tint val="75000"/>
                </a:prstClr>
              </a:solidFill>
            </a:endParaRPr>
          </a:p>
        </p:txBody>
      </p:sp>
    </p:spTree>
    <p:extLst>
      <p:ext uri="{BB962C8B-B14F-4D97-AF65-F5344CB8AC3E}">
        <p14:creationId xmlns:p14="http://schemas.microsoft.com/office/powerpoint/2010/main" val="1482905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0A4562-8187-B4C8-BE74-2CA2262B195A}"/>
              </a:ext>
            </a:extLst>
          </p:cNvPr>
          <p:cNvSpPr>
            <a:spLocks noGrp="1"/>
          </p:cNvSpPr>
          <p:nvPr>
            <p:ph type="title"/>
          </p:nvPr>
        </p:nvSpPr>
        <p:spPr>
          <a:xfrm>
            <a:off x="838200" y="365125"/>
            <a:ext cx="5558489" cy="1325563"/>
          </a:xfrm>
        </p:spPr>
        <p:txBody>
          <a:bodyPr>
            <a:normAutofit/>
          </a:bodyPr>
          <a:lstStyle/>
          <a:p>
            <a:r>
              <a:rPr lang="en-US" dirty="0"/>
              <a:t>Secure Attachment</a:t>
            </a:r>
          </a:p>
        </p:txBody>
      </p:sp>
      <p:sp>
        <p:nvSpPr>
          <p:cNvPr id="11" name="Freeform: Shape 1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00FD3E15-1E9E-F3C9-379D-A2D7C7B27841}"/>
              </a:ext>
            </a:extLst>
          </p:cNvPr>
          <p:cNvGraphicFramePr>
            <a:graphicFrameLocks noGrp="1"/>
          </p:cNvGraphicFramePr>
          <p:nvPr>
            <p:ph idx="1"/>
            <p:extLst>
              <p:ext uri="{D42A27DB-BD31-4B8C-83A1-F6EECF244321}">
                <p14:modId xmlns:p14="http://schemas.microsoft.com/office/powerpoint/2010/main" val="903216745"/>
              </p:ext>
            </p:extLst>
          </p:nvPr>
        </p:nvGraphicFramePr>
        <p:xfrm>
          <a:off x="655592" y="1825625"/>
          <a:ext cx="5850276"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Oval 1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lock Arc 1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E149A5C-ADE7-511A-E3AE-62360A00FDD7}"/>
              </a:ext>
            </a:extLst>
          </p:cNvPr>
          <p:cNvSpPr>
            <a:spLocks noGrp="1"/>
          </p:cNvSpPr>
          <p:nvPr>
            <p:ph type="sldNum" sz="quarter" idx="12"/>
          </p:nvPr>
        </p:nvSpPr>
        <p:spPr>
          <a:xfrm>
            <a:off x="9780104" y="6356350"/>
            <a:ext cx="1573696"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13</a:t>
            </a:fld>
            <a:endParaRPr lang="en-US">
              <a:solidFill>
                <a:prstClr val="black">
                  <a:tint val="75000"/>
                </a:prstClr>
              </a:solidFill>
            </a:endParaRPr>
          </a:p>
        </p:txBody>
      </p:sp>
      <p:sp>
        <p:nvSpPr>
          <p:cNvPr id="23" name="Arc 2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557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58A7E1-306C-EB1F-7902-F20BF070FFC3}"/>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14</a:t>
            </a:fld>
            <a:endParaRPr lang="en-US" dirty="0">
              <a:solidFill>
                <a:prstClr val="black">
                  <a:tint val="75000"/>
                </a:prstClr>
              </a:solidFill>
            </a:endParaRPr>
          </a:p>
        </p:txBody>
      </p:sp>
      <p:pic>
        <p:nvPicPr>
          <p:cNvPr id="4" name="Picture 3" descr="Shape&#10;&#10;Description automatically generated">
            <a:extLst>
              <a:ext uri="{FF2B5EF4-FFF2-40B4-BE49-F238E27FC236}">
                <a16:creationId xmlns:a16="http://schemas.microsoft.com/office/drawing/2014/main" id="{1A9469AF-66B3-2106-4EEE-369D47AECA95}"/>
              </a:ext>
            </a:extLst>
          </p:cNvPr>
          <p:cNvPicPr>
            <a:picLocks noChangeAspect="1"/>
          </p:cNvPicPr>
          <p:nvPr/>
        </p:nvPicPr>
        <p:blipFill>
          <a:blip r:embed="rId3"/>
          <a:stretch>
            <a:fillRect/>
          </a:stretch>
        </p:blipFill>
        <p:spPr>
          <a:xfrm>
            <a:off x="2366459" y="463138"/>
            <a:ext cx="7459082" cy="4587082"/>
          </a:xfrm>
          <a:prstGeom prst="rect">
            <a:avLst/>
          </a:prstGeom>
        </p:spPr>
      </p:pic>
      <p:sp>
        <p:nvSpPr>
          <p:cNvPr id="5" name="TextBox 4">
            <a:extLst>
              <a:ext uri="{FF2B5EF4-FFF2-40B4-BE49-F238E27FC236}">
                <a16:creationId xmlns:a16="http://schemas.microsoft.com/office/drawing/2014/main" id="{30B4E459-3518-EF77-295E-6485248F79A2}"/>
              </a:ext>
            </a:extLst>
          </p:cNvPr>
          <p:cNvSpPr txBox="1"/>
          <p:nvPr/>
        </p:nvSpPr>
        <p:spPr>
          <a:xfrm>
            <a:off x="4132613" y="5633075"/>
            <a:ext cx="5997039" cy="1446550"/>
          </a:xfrm>
          <a:prstGeom prst="rect">
            <a:avLst/>
          </a:prstGeom>
          <a:noFill/>
        </p:spPr>
        <p:txBody>
          <a:bodyPr wrap="square" rtlCol="0">
            <a:spAutoFit/>
          </a:bodyPr>
          <a:lstStyle/>
          <a:p>
            <a:r>
              <a:rPr lang="en-US" sz="4400" b="0" cap="all" spc="-100" dirty="0">
                <a:hlinkClick r:id="rId4"/>
              </a:rPr>
              <a:t>Attachment</a:t>
            </a:r>
            <a:br>
              <a:rPr lang="en-US" sz="4400" b="0" cap="all" spc="-100" dirty="0"/>
            </a:br>
            <a:endParaRPr lang="en-US" sz="4400" dirty="0"/>
          </a:p>
        </p:txBody>
      </p:sp>
    </p:spTree>
    <p:extLst>
      <p:ext uri="{BB962C8B-B14F-4D97-AF65-F5344CB8AC3E}">
        <p14:creationId xmlns:p14="http://schemas.microsoft.com/office/powerpoint/2010/main" val="1186481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BCC75-F0A3-10D5-12A0-A15845C2A9CE}"/>
              </a:ext>
            </a:extLst>
          </p:cNvPr>
          <p:cNvSpPr>
            <a:spLocks noGrp="1"/>
          </p:cNvSpPr>
          <p:nvPr>
            <p:ph type="title"/>
          </p:nvPr>
        </p:nvSpPr>
        <p:spPr/>
        <p:txBody>
          <a:bodyPr/>
          <a:lstStyle/>
          <a:p>
            <a:r>
              <a:rPr lang="en-US" dirty="0"/>
              <a:t>Healthy Attachment in the Classroom</a:t>
            </a:r>
          </a:p>
        </p:txBody>
      </p:sp>
      <p:graphicFrame>
        <p:nvGraphicFramePr>
          <p:cNvPr id="8" name="Content Placeholder 2">
            <a:extLst>
              <a:ext uri="{FF2B5EF4-FFF2-40B4-BE49-F238E27FC236}">
                <a16:creationId xmlns:a16="http://schemas.microsoft.com/office/drawing/2014/main" id="{D9DB6488-5CC9-7DDE-20FF-6C83E00517A3}"/>
              </a:ext>
            </a:extLst>
          </p:cNvPr>
          <p:cNvGraphicFramePr>
            <a:graphicFrameLocks noGrp="1"/>
          </p:cNvGraphicFramePr>
          <p:nvPr>
            <p:ph idx="1"/>
            <p:extLst>
              <p:ext uri="{D42A27DB-BD31-4B8C-83A1-F6EECF244321}">
                <p14:modId xmlns:p14="http://schemas.microsoft.com/office/powerpoint/2010/main" val="1698977470"/>
              </p:ext>
            </p:extLst>
          </p:nvPr>
        </p:nvGraphicFramePr>
        <p:xfrm>
          <a:off x="726776" y="1690688"/>
          <a:ext cx="10738447" cy="4273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3DF5F7A-ECDF-96AE-4913-4E08E10E5B28}"/>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p14="http://schemas.microsoft.com/office/powerpoint/2010/main" val="3797151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3D937D-88F5-E768-08FB-A4870471AB7A}"/>
              </a:ext>
            </a:extLst>
          </p:cNvPr>
          <p:cNvSpPr>
            <a:spLocks noGrp="1"/>
          </p:cNvSpPr>
          <p:nvPr>
            <p:ph type="title"/>
          </p:nvPr>
        </p:nvSpPr>
        <p:spPr/>
        <p:txBody>
          <a:bodyPr/>
          <a:lstStyle/>
          <a:p>
            <a:r>
              <a:rPr lang="en-US" dirty="0"/>
              <a:t>Objective Three</a:t>
            </a:r>
          </a:p>
        </p:txBody>
      </p:sp>
      <p:sp>
        <p:nvSpPr>
          <p:cNvPr id="6" name="Text Placeholder 5">
            <a:extLst>
              <a:ext uri="{FF2B5EF4-FFF2-40B4-BE49-F238E27FC236}">
                <a16:creationId xmlns:a16="http://schemas.microsoft.com/office/drawing/2014/main" id="{7F0C9825-C76E-F885-2271-681F6F97C642}"/>
              </a:ext>
            </a:extLst>
          </p:cNvPr>
          <p:cNvSpPr>
            <a:spLocks noGrp="1"/>
          </p:cNvSpPr>
          <p:nvPr>
            <p:ph type="body" idx="1"/>
          </p:nvPr>
        </p:nvSpPr>
        <p:spPr/>
        <p:txBody>
          <a:bodyPr/>
          <a:lstStyle/>
          <a:p>
            <a:r>
              <a:rPr lang="en-US" dirty="0"/>
              <a:t>Strategies in </a:t>
            </a:r>
            <a:r>
              <a:rPr lang="en-US"/>
              <a:t>the Classroom</a:t>
            </a:r>
            <a:endParaRPr lang="en-US" dirty="0"/>
          </a:p>
        </p:txBody>
      </p:sp>
      <p:sp>
        <p:nvSpPr>
          <p:cNvPr id="4" name="Slide Number Placeholder 3">
            <a:extLst>
              <a:ext uri="{FF2B5EF4-FFF2-40B4-BE49-F238E27FC236}">
                <a16:creationId xmlns:a16="http://schemas.microsoft.com/office/drawing/2014/main" id="{3E639B11-6F22-374B-A8FE-10447DD44AA5}"/>
              </a:ext>
            </a:extLst>
          </p:cNvPr>
          <p:cNvSpPr>
            <a:spLocks noGrp="1"/>
          </p:cNvSpPr>
          <p:nvPr>
            <p:ph type="sldNum" sz="quarter" idx="4294967295"/>
          </p:nvPr>
        </p:nvSpPr>
        <p:spPr>
          <a:xfrm>
            <a:off x="9448800" y="6356350"/>
            <a:ext cx="2743200" cy="365125"/>
          </a:xfrm>
        </p:spPr>
        <p:txBody>
          <a:bodyPr/>
          <a:lstStyle/>
          <a:p>
            <a:pPr>
              <a:defRPr/>
            </a:pPr>
            <a:fld id="{D76B855D-E9CC-4FF8-AD85-6CDC7B89A0DE}" type="slidenum">
              <a:rPr lang="en-US" smtClean="0">
                <a:solidFill>
                  <a:prstClr val="black">
                    <a:tint val="75000"/>
                  </a:prstClr>
                </a:solidFill>
              </a:rPr>
              <a:pPr>
                <a:defRPr/>
              </a:pPr>
              <a:t>16</a:t>
            </a:fld>
            <a:endParaRPr lang="en-US" dirty="0">
              <a:solidFill>
                <a:prstClr val="black">
                  <a:tint val="75000"/>
                </a:prstClr>
              </a:solidFill>
            </a:endParaRPr>
          </a:p>
        </p:txBody>
      </p:sp>
    </p:spTree>
    <p:extLst>
      <p:ext uri="{BB962C8B-B14F-4D97-AF65-F5344CB8AC3E}">
        <p14:creationId xmlns:p14="http://schemas.microsoft.com/office/powerpoint/2010/main" val="2859036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Freeform: Shape 22">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24">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42" name="Rectangle 26">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E55EB7-C673-EDF0-79EE-7A64804B23A6}"/>
              </a:ext>
            </a:extLst>
          </p:cNvPr>
          <p:cNvSpPr>
            <a:spLocks noGrp="1"/>
          </p:cNvSpPr>
          <p:nvPr>
            <p:ph type="title"/>
          </p:nvPr>
        </p:nvSpPr>
        <p:spPr>
          <a:xfrm>
            <a:off x="838201" y="365125"/>
            <a:ext cx="5393360" cy="1325563"/>
          </a:xfrm>
        </p:spPr>
        <p:txBody>
          <a:bodyPr vert="horz" lIns="91440" tIns="45720" rIns="91440" bIns="45720" rtlCol="0" anchor="ctr">
            <a:normAutofit/>
          </a:bodyPr>
          <a:lstStyle/>
          <a:p>
            <a:r>
              <a:rPr lang="en-US" kern="1200">
                <a:solidFill>
                  <a:schemeClr val="tx1"/>
                </a:solidFill>
                <a:latin typeface="+mj-lt"/>
                <a:ea typeface="+mj-ea"/>
                <a:cs typeface="+mj-cs"/>
              </a:rPr>
              <a:t>Classroom Behaviors</a:t>
            </a:r>
          </a:p>
        </p:txBody>
      </p:sp>
      <p:sp>
        <p:nvSpPr>
          <p:cNvPr id="43" name="Freeform: Shape 28">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30">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63037E33-A717-FA57-CBE8-EC63F15148B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a:solidFill>
                  <a:prstClr val="black">
                    <a:tint val="75000"/>
                  </a:prstClr>
                </a:solidFill>
                <a:latin typeface="Calibri" panose="020F0502020204030204"/>
              </a:rPr>
              <a:pPr>
                <a:spcAft>
                  <a:spcPts val="600"/>
                </a:spcAft>
                <a:defRPr/>
              </a:pPr>
              <a:t>17</a:t>
            </a:fld>
            <a:endParaRPr lang="en-US">
              <a:solidFill>
                <a:prstClr val="black">
                  <a:tint val="75000"/>
                </a:prstClr>
              </a:solidFill>
              <a:latin typeface="Calibri" panose="020F0502020204030204"/>
            </a:endParaRPr>
          </a:p>
        </p:txBody>
      </p:sp>
      <p:sp>
        <p:nvSpPr>
          <p:cNvPr id="45" name="Freeform: Shape 32">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34">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4254"/>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7" name="Straight Connector 36">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23449"/>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16BAD986-0209-B91F-048A-6902B59F67AA}"/>
              </a:ext>
            </a:extLst>
          </p:cNvPr>
          <p:cNvGraphicFramePr>
            <a:graphicFrameLocks noGrp="1"/>
          </p:cNvGraphicFramePr>
          <p:nvPr>
            <p:ph idx="1"/>
            <p:extLst>
              <p:ext uri="{D42A27DB-BD31-4B8C-83A1-F6EECF244321}">
                <p14:modId xmlns:p14="http://schemas.microsoft.com/office/powerpoint/2010/main" val="1189208697"/>
              </p:ext>
            </p:extLst>
          </p:nvPr>
        </p:nvGraphicFramePr>
        <p:xfrm>
          <a:off x="504200" y="1826760"/>
          <a:ext cx="6061362" cy="4751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1181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890FBE-700A-7312-2681-3CE92E932910}"/>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algn="ctr"/>
            <a:r>
              <a:rPr lang="en-US" kern="1200" dirty="0">
                <a:solidFill>
                  <a:srgbClr val="FFFFFF"/>
                </a:solidFill>
                <a:latin typeface="+mj-lt"/>
                <a:ea typeface="+mj-ea"/>
                <a:cs typeface="+mj-cs"/>
              </a:rPr>
              <a:t>Strategies in the Classroom</a:t>
            </a:r>
          </a:p>
        </p:txBody>
      </p:sp>
      <p:sp>
        <p:nvSpPr>
          <p:cNvPr id="4" name="Content Placeholder 3">
            <a:extLst>
              <a:ext uri="{FF2B5EF4-FFF2-40B4-BE49-F238E27FC236}">
                <a16:creationId xmlns:a16="http://schemas.microsoft.com/office/drawing/2014/main" id="{93D75B3B-084F-E992-E182-F327E5CB4957}"/>
              </a:ext>
            </a:extLst>
          </p:cNvPr>
          <p:cNvSpPr>
            <a:spLocks noGrp="1"/>
          </p:cNvSpPr>
          <p:nvPr>
            <p:ph idx="1"/>
          </p:nvPr>
        </p:nvSpPr>
        <p:spPr>
          <a:xfrm>
            <a:off x="5282461" y="770731"/>
            <a:ext cx="6906491" cy="5585619"/>
          </a:xfrm>
        </p:spPr>
        <p:txBody>
          <a:bodyPr vert="horz" lIns="91440" tIns="45720" rIns="91440" bIns="45720" rtlCol="0" anchor="ctr">
            <a:normAutofit/>
          </a:bodyPr>
          <a:lstStyle/>
          <a:p>
            <a:r>
              <a:rPr lang="en-US" sz="2400" dirty="0"/>
              <a:t>FLIP IT</a:t>
            </a:r>
          </a:p>
          <a:p>
            <a:r>
              <a:rPr lang="en-US" sz="2400" dirty="0"/>
              <a:t>Visual schedules</a:t>
            </a:r>
          </a:p>
          <a:p>
            <a:r>
              <a:rPr lang="en-US" sz="2400" dirty="0"/>
              <a:t>Timers and Warnings</a:t>
            </a:r>
          </a:p>
          <a:p>
            <a:r>
              <a:rPr lang="en-US" sz="2400" dirty="0"/>
              <a:t>Nurturing time around transitions</a:t>
            </a:r>
          </a:p>
          <a:p>
            <a:r>
              <a:rPr lang="en-US" sz="2400" dirty="0"/>
              <a:t>Safety Measures</a:t>
            </a:r>
          </a:p>
          <a:p>
            <a:r>
              <a:rPr lang="en-US" sz="2400" dirty="0"/>
              <a:t>Co-Regulation</a:t>
            </a:r>
          </a:p>
          <a:p>
            <a:r>
              <a:rPr lang="en-US" sz="2400" dirty="0"/>
              <a:t>Sensory Activities</a:t>
            </a:r>
          </a:p>
          <a:p>
            <a:r>
              <a:rPr lang="en-US" sz="2400" dirty="0"/>
              <a:t>Redirection</a:t>
            </a:r>
          </a:p>
          <a:p>
            <a:r>
              <a:rPr lang="en-US" sz="2400" dirty="0"/>
              <a:t>Referrals </a:t>
            </a:r>
          </a:p>
          <a:p>
            <a:endParaRPr lang="en-US" dirty="0"/>
          </a:p>
        </p:txBody>
      </p:sp>
      <p:sp>
        <p:nvSpPr>
          <p:cNvPr id="3" name="Slide Number Placeholder 2">
            <a:extLst>
              <a:ext uri="{FF2B5EF4-FFF2-40B4-BE49-F238E27FC236}">
                <a16:creationId xmlns:a16="http://schemas.microsoft.com/office/drawing/2014/main" id="{584B3110-F770-0E09-22AC-268C4DCD0B31}"/>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18</a:t>
            </a:fld>
            <a:endParaRPr lang="en-US">
              <a:solidFill>
                <a:prstClr val="black">
                  <a:tint val="75000"/>
                </a:prstClr>
              </a:solidFill>
            </a:endParaRPr>
          </a:p>
        </p:txBody>
      </p:sp>
      <p:sp>
        <p:nvSpPr>
          <p:cNvPr id="32" name="Arc 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5460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7629-BF41-81A7-6991-C82F618317C5}"/>
              </a:ext>
            </a:extLst>
          </p:cNvPr>
          <p:cNvSpPr>
            <a:spLocks noGrp="1"/>
          </p:cNvSpPr>
          <p:nvPr>
            <p:ph type="title"/>
          </p:nvPr>
        </p:nvSpPr>
        <p:spPr>
          <a:xfrm>
            <a:off x="838200" y="130223"/>
            <a:ext cx="10515600" cy="1325563"/>
          </a:xfrm>
        </p:spPr>
        <p:txBody>
          <a:bodyPr/>
          <a:lstStyle/>
          <a:p>
            <a:pPr algn="ctr"/>
            <a:r>
              <a:rPr lang="en-US" dirty="0"/>
              <a:t>Flip It</a:t>
            </a:r>
          </a:p>
        </p:txBody>
      </p:sp>
      <p:sp>
        <p:nvSpPr>
          <p:cNvPr id="3" name="Slide Number Placeholder 2">
            <a:extLst>
              <a:ext uri="{FF2B5EF4-FFF2-40B4-BE49-F238E27FC236}">
                <a16:creationId xmlns:a16="http://schemas.microsoft.com/office/drawing/2014/main" id="{059C47E9-FB74-D177-696F-5B04A459BBE2}"/>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19</a:t>
            </a:fld>
            <a:endParaRPr lang="en-US" dirty="0">
              <a:solidFill>
                <a:prstClr val="black">
                  <a:tint val="75000"/>
                </a:prstClr>
              </a:solidFill>
            </a:endParaRPr>
          </a:p>
        </p:txBody>
      </p:sp>
      <p:graphicFrame>
        <p:nvGraphicFramePr>
          <p:cNvPr id="6" name="Content Placeholder 3">
            <a:extLst>
              <a:ext uri="{FF2B5EF4-FFF2-40B4-BE49-F238E27FC236}">
                <a16:creationId xmlns:a16="http://schemas.microsoft.com/office/drawing/2014/main" id="{2545D775-9EBB-5BC6-87B3-4874ED4D8443}"/>
              </a:ext>
            </a:extLst>
          </p:cNvPr>
          <p:cNvGraphicFramePr>
            <a:graphicFrameLocks noGrp="1"/>
          </p:cNvGraphicFramePr>
          <p:nvPr>
            <p:ph idx="1"/>
            <p:extLst>
              <p:ext uri="{D42A27DB-BD31-4B8C-83A1-F6EECF244321}">
                <p14:modId xmlns:p14="http://schemas.microsoft.com/office/powerpoint/2010/main" val="1444904950"/>
              </p:ext>
            </p:extLst>
          </p:nvPr>
        </p:nvGraphicFramePr>
        <p:xfrm>
          <a:off x="1250867" y="1455786"/>
          <a:ext cx="11239005" cy="4946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4C3A9AE6-100B-E453-DBFC-6044A5033B4F}"/>
              </a:ext>
            </a:extLst>
          </p:cNvPr>
          <p:cNvSpPr/>
          <p:nvPr/>
        </p:nvSpPr>
        <p:spPr>
          <a:xfrm>
            <a:off x="963769" y="1373038"/>
            <a:ext cx="574196" cy="923330"/>
          </a:xfrm>
          <a:prstGeom prst="rect">
            <a:avLst/>
          </a:prstGeom>
          <a:noFill/>
        </p:spPr>
        <p:txBody>
          <a:bodyPr wrap="none" lIns="91440" tIns="45720" rIns="91440" bIns="45720">
            <a:spAutoFit/>
          </a:bodyPr>
          <a:lstStyle/>
          <a:p>
            <a:pPr algn="ctr"/>
            <a:r>
              <a:rPr lang="en-US" sz="5400" b="0" cap="none" spc="0" dirty="0">
                <a:ln w="0"/>
                <a:solidFill>
                  <a:schemeClr val="accent4"/>
                </a:solidFill>
                <a:effectLst>
                  <a:outerShdw blurRad="38100" dist="25400" dir="5400000" algn="ctr" rotWithShape="0">
                    <a:srgbClr val="6E747A">
                      <a:alpha val="43000"/>
                    </a:srgbClr>
                  </a:outerShdw>
                </a:effectLst>
              </a:rPr>
              <a:t>F</a:t>
            </a:r>
          </a:p>
        </p:txBody>
      </p:sp>
      <p:sp>
        <p:nvSpPr>
          <p:cNvPr id="8" name="Rectangle 7">
            <a:extLst>
              <a:ext uri="{FF2B5EF4-FFF2-40B4-BE49-F238E27FC236}">
                <a16:creationId xmlns:a16="http://schemas.microsoft.com/office/drawing/2014/main" id="{C9A345E0-A393-E1A2-F97C-9A94875F1CE9}"/>
              </a:ext>
            </a:extLst>
          </p:cNvPr>
          <p:cNvSpPr/>
          <p:nvPr/>
        </p:nvSpPr>
        <p:spPr>
          <a:xfrm>
            <a:off x="963769" y="2682690"/>
            <a:ext cx="537327" cy="923330"/>
          </a:xfrm>
          <a:prstGeom prst="rect">
            <a:avLst/>
          </a:prstGeom>
          <a:noFill/>
        </p:spPr>
        <p:txBody>
          <a:bodyPr wrap="none" lIns="91440" tIns="45720" rIns="91440" bIns="45720">
            <a:spAutoFit/>
          </a:bodyPr>
          <a:lstStyle/>
          <a:p>
            <a:pPr algn="ctr"/>
            <a:r>
              <a:rPr lang="en-US" sz="5400" b="0" cap="none" spc="0" dirty="0">
                <a:ln w="0"/>
                <a:solidFill>
                  <a:schemeClr val="accent3"/>
                </a:solidFill>
                <a:effectLst>
                  <a:outerShdw blurRad="38100" dist="25400" dir="5400000" algn="ctr" rotWithShape="0">
                    <a:srgbClr val="6E747A">
                      <a:alpha val="43000"/>
                    </a:srgbClr>
                  </a:outerShdw>
                </a:effectLst>
              </a:rPr>
              <a:t>L</a:t>
            </a:r>
          </a:p>
        </p:txBody>
      </p:sp>
      <p:sp>
        <p:nvSpPr>
          <p:cNvPr id="9" name="Rectangle 8">
            <a:extLst>
              <a:ext uri="{FF2B5EF4-FFF2-40B4-BE49-F238E27FC236}">
                <a16:creationId xmlns:a16="http://schemas.microsoft.com/office/drawing/2014/main" id="{31032A2C-7EB8-8B2A-4D57-BAF37F138B30}"/>
              </a:ext>
            </a:extLst>
          </p:cNvPr>
          <p:cNvSpPr/>
          <p:nvPr/>
        </p:nvSpPr>
        <p:spPr>
          <a:xfrm>
            <a:off x="1043919" y="4064853"/>
            <a:ext cx="364202" cy="1754326"/>
          </a:xfrm>
          <a:prstGeom prst="rect">
            <a:avLst/>
          </a:prstGeom>
          <a:noFill/>
        </p:spPr>
        <p:txBody>
          <a:bodyPr wrap="none" lIns="91440" tIns="45720" rIns="91440" bIns="45720">
            <a:spAutoFit/>
          </a:bodyPr>
          <a:lstStyle/>
          <a:p>
            <a:pPr algn="ctr"/>
            <a:r>
              <a:rPr lang="en-US" sz="5400" b="0" cap="none" spc="0" dirty="0">
                <a:ln w="0"/>
                <a:solidFill>
                  <a:schemeClr val="accent2"/>
                </a:solidFill>
                <a:effectLst>
                  <a:outerShdw blurRad="38100" dist="25400" dir="5400000" algn="ctr" rotWithShape="0">
                    <a:srgbClr val="6E747A">
                      <a:alpha val="43000"/>
                    </a:srgbClr>
                  </a:outerShdw>
                </a:effectLst>
              </a:rPr>
              <a:t>I</a:t>
            </a:r>
          </a:p>
          <a:p>
            <a:pPr algn="ct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0" name="Rectangle 9">
            <a:extLst>
              <a:ext uri="{FF2B5EF4-FFF2-40B4-BE49-F238E27FC236}">
                <a16:creationId xmlns:a16="http://schemas.microsoft.com/office/drawing/2014/main" id="{9BD1F866-A6AB-CDAC-358E-04D46444E8B7}"/>
              </a:ext>
            </a:extLst>
          </p:cNvPr>
          <p:cNvSpPr/>
          <p:nvPr/>
        </p:nvSpPr>
        <p:spPr>
          <a:xfrm>
            <a:off x="932510" y="5164154"/>
            <a:ext cx="587020" cy="923330"/>
          </a:xfrm>
          <a:prstGeom prst="rect">
            <a:avLst/>
          </a:prstGeom>
          <a:noFill/>
        </p:spPr>
        <p:txBody>
          <a:bodyPr wrap="none" lIns="91440" tIns="45720" rIns="91440" bIns="45720">
            <a:spAutoFit/>
          </a:bodyPr>
          <a:lstStyle/>
          <a:p>
            <a:pPr algn="ctr"/>
            <a:r>
              <a:rPr lang="en-US" sz="5400" b="0" cap="none" spc="0" dirty="0">
                <a:ln w="0"/>
                <a:solidFill>
                  <a:schemeClr val="accent5"/>
                </a:solidFill>
                <a:effectLst>
                  <a:outerShdw blurRad="38100" dist="25400" dir="5400000" algn="ctr" rotWithShape="0">
                    <a:srgbClr val="6E747A">
                      <a:alpha val="43000"/>
                    </a:srgbClr>
                  </a:outerShdw>
                </a:effectLst>
              </a:rPr>
              <a:t>P</a:t>
            </a:r>
          </a:p>
        </p:txBody>
      </p:sp>
    </p:spTree>
    <p:extLst>
      <p:ext uri="{BB962C8B-B14F-4D97-AF65-F5344CB8AC3E}">
        <p14:creationId xmlns:p14="http://schemas.microsoft.com/office/powerpoint/2010/main" val="1037578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C31E1D06-AF11-A9A1-3F5C-1161E68FB3B3}"/>
              </a:ext>
            </a:extLst>
          </p:cNvPr>
          <p:cNvSpPr>
            <a:spLocks noGrp="1"/>
          </p:cNvSpPr>
          <p:nvPr>
            <p:ph type="title"/>
          </p:nvPr>
        </p:nvSpPr>
        <p:spPr>
          <a:xfrm>
            <a:off x="838200" y="643467"/>
            <a:ext cx="2951205" cy="5571066"/>
          </a:xfrm>
        </p:spPr>
        <p:txBody>
          <a:bodyPr>
            <a:normAutofit/>
          </a:bodyPr>
          <a:lstStyle/>
          <a:p>
            <a:r>
              <a:rPr lang="en-US">
                <a:solidFill>
                  <a:srgbClr val="FFFFFF"/>
                </a:solidFill>
              </a:rPr>
              <a:t>Presenter </a:t>
            </a:r>
          </a:p>
        </p:txBody>
      </p:sp>
      <p:sp>
        <p:nvSpPr>
          <p:cNvPr id="18" name="Rectangle: Rounded Corners 17">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93C0290-B5A0-1D30-8162-7A96711755F7}"/>
              </a:ext>
            </a:extLst>
          </p:cNvPr>
          <p:cNvSpPr>
            <a:spLocks noGrp="1"/>
          </p:cNvSpPr>
          <p:nvPr>
            <p:ph type="sldNum" sz="quarter" idx="12"/>
          </p:nvPr>
        </p:nvSpPr>
        <p:spPr>
          <a:xfrm>
            <a:off x="9481342" y="4744886"/>
            <a:ext cx="1886973" cy="251160"/>
          </a:xfrm>
        </p:spPr>
        <p:txBody>
          <a:bodyPr/>
          <a:lstStyle/>
          <a:p>
            <a:pPr defTabSz="621792">
              <a:spcAft>
                <a:spcPts val="600"/>
              </a:spcAft>
              <a:defRPr/>
            </a:pPr>
            <a:fld id="{D76B855D-E9CC-4FF8-AD85-6CDC7B89A0DE}" type="slidenum">
              <a:rPr lang="en-US" sz="816" kern="1200" cap="none" spc="0" baseline="0">
                <a:solidFill>
                  <a:prstClr val="black">
                    <a:tint val="75000"/>
                  </a:prstClr>
                </a:solidFill>
                <a:latin typeface="+mn-lt"/>
                <a:ea typeface="+mn-ea"/>
                <a:cs typeface="+mn-cs"/>
              </a:rPr>
              <a:pPr defTabSz="621792">
                <a:spcAft>
                  <a:spcPts val="600"/>
                </a:spcAft>
                <a:defRPr/>
              </a:pPr>
              <a:t>2</a:t>
            </a:fld>
            <a:endParaRPr lang="en-US">
              <a:solidFill>
                <a:prstClr val="black">
                  <a:tint val="75000"/>
                </a:prstClr>
              </a:solidFill>
            </a:endParaRPr>
          </a:p>
        </p:txBody>
      </p:sp>
      <p:sp>
        <p:nvSpPr>
          <p:cNvPr id="7" name="Oval 6">
            <a:extLst>
              <a:ext uri="{FF2B5EF4-FFF2-40B4-BE49-F238E27FC236}">
                <a16:creationId xmlns:a16="http://schemas.microsoft.com/office/drawing/2014/main" id="{5ADC6DA3-A0AE-B17B-7B5F-C3174A470077}"/>
              </a:ext>
            </a:extLst>
          </p:cNvPr>
          <p:cNvSpPr/>
          <p:nvPr/>
        </p:nvSpPr>
        <p:spPr>
          <a:xfrm>
            <a:off x="4763911" y="2102251"/>
            <a:ext cx="1257981" cy="1257981"/>
          </a:xfrm>
          <a:prstGeom prst="ellipse">
            <a:avLst/>
          </a:prstGeom>
          <a:blipFill rotWithShape="1">
            <a:blip r:embed="rId3">
              <a:extLst>
                <a:ext uri="{28A0092B-C50C-407E-A947-70E740481C1C}">
                  <a14:useLocalDpi xmlns:a14="http://schemas.microsoft.com/office/drawing/2010/main" val="0"/>
                </a:ext>
              </a:extLst>
            </a:blip>
            <a:srcRect/>
            <a:stretch>
              <a:fillRect t="-17000" b="-17000"/>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C7BA8975-2820-0711-3806-EBE6376F6666}"/>
              </a:ext>
            </a:extLst>
          </p:cNvPr>
          <p:cNvSpPr txBox="1"/>
          <p:nvPr/>
        </p:nvSpPr>
        <p:spPr>
          <a:xfrm>
            <a:off x="7569200" y="2086966"/>
            <a:ext cx="3563243" cy="1938992"/>
          </a:xfrm>
          <a:prstGeom prst="rect">
            <a:avLst/>
          </a:prstGeom>
          <a:noFill/>
        </p:spPr>
        <p:txBody>
          <a:bodyPr wrap="square" rtlCol="0">
            <a:spAutoFit/>
          </a:bodyPr>
          <a:lstStyle/>
          <a:p>
            <a:pPr algn="ctr" defTabSz="621792">
              <a:spcAft>
                <a:spcPts val="600"/>
              </a:spcAft>
            </a:pPr>
            <a:r>
              <a:rPr lang="en-US" sz="2000" kern="1200" dirty="0">
                <a:solidFill>
                  <a:schemeClr val="tx1"/>
                </a:solidFill>
                <a:latin typeface="+mn-lt"/>
                <a:ea typeface="+mn-ea"/>
                <a:cs typeface="+mn-cs"/>
              </a:rPr>
              <a:t>Briana Larkins, BS</a:t>
            </a:r>
          </a:p>
          <a:p>
            <a:pPr defTabSz="621792">
              <a:spcAft>
                <a:spcPts val="600"/>
              </a:spcAft>
            </a:pPr>
            <a:endParaRPr lang="en-US" sz="2000" kern="1200" dirty="0">
              <a:solidFill>
                <a:schemeClr val="tx1"/>
              </a:solidFill>
              <a:latin typeface="+mn-lt"/>
              <a:ea typeface="+mn-ea"/>
              <a:cs typeface="+mn-cs"/>
            </a:endParaRPr>
          </a:p>
          <a:p>
            <a:pPr algn="ctr" defTabSz="621792">
              <a:spcAft>
                <a:spcPts val="600"/>
              </a:spcAft>
            </a:pPr>
            <a:r>
              <a:rPr lang="en-US" sz="2000" kern="1200" dirty="0">
                <a:solidFill>
                  <a:schemeClr val="tx1"/>
                </a:solidFill>
                <a:latin typeface="+mn-lt"/>
                <a:ea typeface="+mn-ea"/>
                <a:cs typeface="+mn-cs"/>
              </a:rPr>
              <a:t>Early Childhood Consultant </a:t>
            </a:r>
          </a:p>
          <a:p>
            <a:pPr defTabSz="621792">
              <a:spcAft>
                <a:spcPts val="600"/>
              </a:spcAft>
            </a:pPr>
            <a:endParaRPr lang="en-US" sz="2000" kern="1200" dirty="0">
              <a:solidFill>
                <a:schemeClr val="tx1"/>
              </a:solidFill>
              <a:latin typeface="+mn-lt"/>
              <a:ea typeface="+mn-ea"/>
              <a:cs typeface="+mn-cs"/>
            </a:endParaRPr>
          </a:p>
          <a:p>
            <a:pPr algn="ctr" defTabSz="621792">
              <a:spcAft>
                <a:spcPts val="600"/>
              </a:spcAft>
            </a:pPr>
            <a:r>
              <a:rPr lang="en-US" sz="2000" kern="1200" dirty="0">
                <a:solidFill>
                  <a:schemeClr val="tx1"/>
                </a:solidFill>
                <a:latin typeface="+mn-lt"/>
                <a:ea typeface="+mn-ea"/>
                <a:cs typeface="+mn-cs"/>
              </a:rPr>
              <a:t>briana.larkins@northkey.org</a:t>
            </a:r>
            <a:endParaRPr lang="en-US" sz="2000" dirty="0"/>
          </a:p>
        </p:txBody>
      </p:sp>
      <p:pic>
        <p:nvPicPr>
          <p:cNvPr id="12" name="Picture 11" descr="Logo&#10;&#10;Description automatically generated with medium confidence">
            <a:extLst>
              <a:ext uri="{FF2B5EF4-FFF2-40B4-BE49-F238E27FC236}">
                <a16:creationId xmlns:a16="http://schemas.microsoft.com/office/drawing/2014/main" id="{21633551-E7A4-D012-8199-4E141AEA9787}"/>
              </a:ext>
            </a:extLst>
          </p:cNvPr>
          <p:cNvPicPr>
            <a:picLocks noChangeAspect="1"/>
          </p:cNvPicPr>
          <p:nvPr/>
        </p:nvPicPr>
        <p:blipFill>
          <a:blip r:embed="rId4"/>
          <a:stretch>
            <a:fillRect/>
          </a:stretch>
        </p:blipFill>
        <p:spPr>
          <a:xfrm>
            <a:off x="8094302" y="4389286"/>
            <a:ext cx="2692400" cy="711200"/>
          </a:xfrm>
          <a:prstGeom prst="rect">
            <a:avLst/>
          </a:prstGeom>
        </p:spPr>
      </p:pic>
    </p:spTree>
    <p:extLst>
      <p:ext uri="{BB962C8B-B14F-4D97-AF65-F5344CB8AC3E}">
        <p14:creationId xmlns:p14="http://schemas.microsoft.com/office/powerpoint/2010/main" val="3031099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9346A0-D198-5CC8-F5B6-4701F1D41510}"/>
              </a:ext>
            </a:extLst>
          </p:cNvPr>
          <p:cNvSpPr>
            <a:spLocks noGrp="1"/>
          </p:cNvSpPr>
          <p:nvPr>
            <p:ph type="title"/>
          </p:nvPr>
        </p:nvSpPr>
        <p:spPr>
          <a:xfrm>
            <a:off x="3316224" y="2069513"/>
            <a:ext cx="5559552" cy="2514600"/>
          </a:xfrm>
        </p:spPr>
        <p:txBody>
          <a:bodyPr/>
          <a:lstStyle/>
          <a:p>
            <a:r>
              <a:rPr lang="en-US" sz="6000" dirty="0">
                <a:hlinkClick r:id="rId3">
                  <a:extLst>
                    <a:ext uri="{A12FA001-AC4F-418D-AE19-62706E023703}">
                      <ahyp:hlinkClr xmlns:ahyp="http://schemas.microsoft.com/office/drawing/2018/hyperlinkcolor" val="tx"/>
                    </a:ext>
                  </a:extLst>
                </a:hlinkClick>
              </a:rPr>
              <a:t>FLIP IT in Action</a:t>
            </a:r>
            <a:br>
              <a:rPr lang="en-US" sz="6000" dirty="0"/>
            </a:br>
            <a:endParaRPr lang="en-US" dirty="0"/>
          </a:p>
        </p:txBody>
      </p:sp>
      <p:sp>
        <p:nvSpPr>
          <p:cNvPr id="3" name="Slide Number Placeholder 2">
            <a:extLst>
              <a:ext uri="{FF2B5EF4-FFF2-40B4-BE49-F238E27FC236}">
                <a16:creationId xmlns:a16="http://schemas.microsoft.com/office/drawing/2014/main" id="{44B0E0F0-2BA5-B67D-2EE5-AAA085EE9F8F}"/>
              </a:ext>
            </a:extLst>
          </p:cNvPr>
          <p:cNvSpPr>
            <a:spLocks noGrp="1"/>
          </p:cNvSpPr>
          <p:nvPr>
            <p:ph type="sldNum" sz="quarter" idx="4294967295"/>
          </p:nvPr>
        </p:nvSpPr>
        <p:spPr>
          <a:xfrm>
            <a:off x="9448800" y="6356350"/>
            <a:ext cx="2743200" cy="365125"/>
          </a:xfrm>
        </p:spPr>
        <p:txBody>
          <a:bodyPr/>
          <a:lstStyle/>
          <a:p>
            <a:pPr>
              <a:defRPr/>
            </a:pPr>
            <a:fld id="{D76B855D-E9CC-4FF8-AD85-6CDC7B89A0DE}" type="slidenum">
              <a:rPr lang="en-US" smtClean="0">
                <a:solidFill>
                  <a:prstClr val="black">
                    <a:tint val="75000"/>
                  </a:prstClr>
                </a:solidFill>
              </a:rPr>
              <a:pPr>
                <a:defRPr/>
              </a:pPr>
              <a:t>20</a:t>
            </a:fld>
            <a:endParaRPr lang="en-US" dirty="0">
              <a:solidFill>
                <a:prstClr val="black">
                  <a:tint val="75000"/>
                </a:prstClr>
              </a:solidFill>
            </a:endParaRPr>
          </a:p>
        </p:txBody>
      </p:sp>
    </p:spTree>
    <p:extLst>
      <p:ext uri="{BB962C8B-B14F-4D97-AF65-F5344CB8AC3E}">
        <p14:creationId xmlns:p14="http://schemas.microsoft.com/office/powerpoint/2010/main" val="3863427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10">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12">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4" name="Rectangle 1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Arc 1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43E05D-8021-DBCF-0659-FB21C29B8F1B}"/>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sz="4400" kern="1200">
                <a:solidFill>
                  <a:schemeClr val="tx1"/>
                </a:solidFill>
                <a:latin typeface="+mj-lt"/>
                <a:ea typeface="+mj-ea"/>
                <a:cs typeface="+mj-cs"/>
              </a:rPr>
              <a:t>Visual Schedules </a:t>
            </a:r>
          </a:p>
        </p:txBody>
      </p:sp>
      <p:sp>
        <p:nvSpPr>
          <p:cNvPr id="36" name="Freeform: Shape 1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DFACC64-3CA8-1AF5-423C-8AFAFA8937B6}"/>
              </a:ext>
            </a:extLst>
          </p:cNvPr>
          <p:cNvPicPr>
            <a:picLocks noChangeAspect="1"/>
          </p:cNvPicPr>
          <p:nvPr/>
        </p:nvPicPr>
        <p:blipFill>
          <a:blip r:embed="rId3"/>
          <a:stretch>
            <a:fillRect/>
          </a:stretch>
        </p:blipFill>
        <p:spPr>
          <a:xfrm>
            <a:off x="1186791" y="511293"/>
            <a:ext cx="3810163"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 Placeholder 3">
            <a:extLst>
              <a:ext uri="{FF2B5EF4-FFF2-40B4-BE49-F238E27FC236}">
                <a16:creationId xmlns:a16="http://schemas.microsoft.com/office/drawing/2014/main" id="{78D54EBD-A8C2-EA2F-2F4C-331CF168C9E4}"/>
              </a:ext>
            </a:extLst>
          </p:cNvPr>
          <p:cNvSpPr>
            <a:spLocks noGrp="1"/>
          </p:cNvSpPr>
          <p:nvPr>
            <p:ph type="body" sz="half" idx="2"/>
          </p:nvPr>
        </p:nvSpPr>
        <p:spPr>
          <a:xfrm>
            <a:off x="5101940" y="2020576"/>
            <a:ext cx="7090060" cy="4192520"/>
          </a:xfrm>
        </p:spPr>
        <p:txBody>
          <a:bodyPr vert="horz" lIns="91440" tIns="45720" rIns="91440" bIns="45720" rtlCol="0">
            <a:normAutofit/>
          </a:bodyPr>
          <a:lstStyle/>
          <a:p>
            <a:pPr indent="-228600">
              <a:buFont typeface="Arial" panose="020B0604020202020204" pitchFamily="34" charset="0"/>
              <a:buChar char="•"/>
            </a:pPr>
            <a:r>
              <a:rPr lang="en-US" sz="2400" dirty="0"/>
              <a:t>Communicates clear expectations</a:t>
            </a:r>
          </a:p>
          <a:p>
            <a:pPr indent="-228600">
              <a:buFont typeface="Arial" panose="020B0604020202020204" pitchFamily="34" charset="0"/>
              <a:buChar char="•"/>
            </a:pPr>
            <a:r>
              <a:rPr lang="en-US" sz="2400" dirty="0"/>
              <a:t>Symbolizes words and ideas</a:t>
            </a:r>
          </a:p>
          <a:p>
            <a:pPr indent="-228600">
              <a:buFont typeface="Arial" panose="020B0604020202020204" pitchFamily="34" charset="0"/>
              <a:buChar char="•"/>
            </a:pPr>
            <a:r>
              <a:rPr lang="en-US" sz="2400" dirty="0"/>
              <a:t>Helps avoid challenging behavior</a:t>
            </a:r>
          </a:p>
          <a:p>
            <a:pPr indent="-228600">
              <a:buFont typeface="Arial" panose="020B0604020202020204" pitchFamily="34" charset="0"/>
              <a:buChar char="•"/>
            </a:pPr>
            <a:r>
              <a:rPr lang="en-US" sz="2400" dirty="0"/>
              <a:t>Keeps focus on task at hand</a:t>
            </a:r>
          </a:p>
          <a:p>
            <a:pPr indent="-228600">
              <a:buFont typeface="Arial" panose="020B0604020202020204" pitchFamily="34" charset="0"/>
              <a:buChar char="•"/>
            </a:pPr>
            <a:r>
              <a:rPr lang="en-US" sz="2400" dirty="0"/>
              <a:t>Children should be able to answer:</a:t>
            </a:r>
          </a:p>
          <a:p>
            <a:r>
              <a:rPr lang="en-US" sz="2400" dirty="0"/>
              <a:t>      1. What am I supposed to be doing?</a:t>
            </a:r>
          </a:p>
          <a:p>
            <a:r>
              <a:rPr lang="en-US" sz="2400" dirty="0"/>
              <a:t>      2. How do I know that I am making progress?</a:t>
            </a:r>
          </a:p>
          <a:p>
            <a:r>
              <a:rPr lang="en-US" sz="2400" dirty="0"/>
              <a:t>      3. How do I know when I am done?</a:t>
            </a:r>
          </a:p>
          <a:p>
            <a:r>
              <a:rPr lang="en-US" sz="2400" dirty="0"/>
              <a:t>      4. What will happen next?</a:t>
            </a:r>
          </a:p>
          <a:p>
            <a:pPr indent="-228600">
              <a:buFont typeface="Arial" panose="020B0604020202020204" pitchFamily="34" charset="0"/>
              <a:buChar char="•"/>
            </a:pPr>
            <a:endParaRPr lang="en-US" sz="2000" dirty="0"/>
          </a:p>
        </p:txBody>
      </p:sp>
      <p:sp>
        <p:nvSpPr>
          <p:cNvPr id="5" name="Slide Number Placeholder 4">
            <a:extLst>
              <a:ext uri="{FF2B5EF4-FFF2-40B4-BE49-F238E27FC236}">
                <a16:creationId xmlns:a16="http://schemas.microsoft.com/office/drawing/2014/main" id="{3BC2C9B8-67D8-8314-999C-D406B0B8AEB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21</a:t>
            </a:fld>
            <a:endParaRPr lang="en-US">
              <a:solidFill>
                <a:prstClr val="black">
                  <a:tint val="75000"/>
                </a:prstClr>
              </a:solidFill>
            </a:endParaRP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CAA23E47-52B7-7C4C-0022-DDAA71F8DF12}"/>
                  </a:ext>
                </a:extLst>
              </p14:cNvPr>
              <p14:cNvContentPartPr/>
              <p14:nvPr/>
            </p14:nvContentPartPr>
            <p14:xfrm>
              <a:off x="3615868" y="3789162"/>
              <a:ext cx="537120" cy="510480"/>
            </p14:xfrm>
          </p:contentPart>
        </mc:Choice>
        <mc:Fallback xmlns="">
          <p:pic>
            <p:nvPicPr>
              <p:cNvPr id="7" name="Ink 6">
                <a:extLst>
                  <a:ext uri="{FF2B5EF4-FFF2-40B4-BE49-F238E27FC236}">
                    <a16:creationId xmlns:a16="http://schemas.microsoft.com/office/drawing/2014/main" id="{CAA23E47-52B7-7C4C-0022-DDAA71F8DF12}"/>
                  </a:ext>
                </a:extLst>
              </p:cNvPr>
              <p:cNvPicPr/>
              <p:nvPr/>
            </p:nvPicPr>
            <p:blipFill>
              <a:blip r:embed="rId5"/>
              <a:stretch>
                <a:fillRect/>
              </a:stretch>
            </p:blipFill>
            <p:spPr>
              <a:xfrm>
                <a:off x="3553228" y="3726162"/>
                <a:ext cx="662760" cy="636120"/>
              </a:xfrm>
              <a:prstGeom prst="rect">
                <a:avLst/>
              </a:prstGeom>
            </p:spPr>
          </p:pic>
        </mc:Fallback>
      </mc:AlternateContent>
    </p:spTree>
    <p:extLst>
      <p:ext uri="{BB962C8B-B14F-4D97-AF65-F5344CB8AC3E}">
        <p14:creationId xmlns:p14="http://schemas.microsoft.com/office/powerpoint/2010/main" val="3887903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36072D-AD49-2BB2-DAC7-C7DBB4B88E47}"/>
              </a:ext>
            </a:extLst>
          </p:cNvPr>
          <p:cNvSpPr>
            <a:spLocks noGrp="1"/>
          </p:cNvSpPr>
          <p:nvPr>
            <p:ph type="title"/>
          </p:nvPr>
        </p:nvSpPr>
        <p:spPr>
          <a:xfrm>
            <a:off x="838200" y="365125"/>
            <a:ext cx="5393361" cy="1325563"/>
          </a:xfrm>
        </p:spPr>
        <p:txBody>
          <a:bodyPr>
            <a:normAutofit/>
          </a:bodyPr>
          <a:lstStyle/>
          <a:p>
            <a:r>
              <a:rPr lang="en-US" dirty="0"/>
              <a:t>Timers and Warnings</a:t>
            </a:r>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D0964D3-7AB8-AA7E-2D95-252ED584ED54}"/>
              </a:ext>
            </a:extLst>
          </p:cNvPr>
          <p:cNvSpPr>
            <a:spLocks noGrp="1"/>
          </p:cNvSpPr>
          <p:nvPr>
            <p:ph idx="1"/>
          </p:nvPr>
        </p:nvSpPr>
        <p:spPr>
          <a:xfrm>
            <a:off x="737177" y="2187574"/>
            <a:ext cx="5393361" cy="4351338"/>
          </a:xfrm>
        </p:spPr>
        <p:txBody>
          <a:bodyPr>
            <a:normAutofit/>
          </a:bodyPr>
          <a:lstStyle/>
          <a:p>
            <a:r>
              <a:rPr lang="en-US" sz="2400" dirty="0"/>
              <a:t>Unexpected changes and transitions can be overwhelming and cause challenging behaviors</a:t>
            </a:r>
          </a:p>
          <a:p>
            <a:r>
              <a:rPr lang="en-US" sz="2400" dirty="0"/>
              <a:t>Prepares for upcoming transitions</a:t>
            </a:r>
          </a:p>
          <a:p>
            <a:r>
              <a:rPr lang="en-US" sz="2400" dirty="0"/>
              <a:t>Shows when an activity is going to end and when a new activity is going to begin</a:t>
            </a:r>
          </a:p>
          <a:p>
            <a:r>
              <a:rPr lang="en-US" sz="2400" dirty="0"/>
              <a:t>Provide reminders every few minutes</a:t>
            </a:r>
          </a:p>
          <a:p>
            <a:r>
              <a:rPr lang="en-US" sz="2400" dirty="0"/>
              <a:t>Consistency is key </a:t>
            </a:r>
          </a:p>
          <a:p>
            <a:endParaRPr lang="en-US" sz="2400" dirty="0"/>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5B10DDB-054F-471A-F252-F2DE3864F073}"/>
              </a:ext>
            </a:extLst>
          </p:cNvPr>
          <p:cNvPicPr>
            <a:picLocks noChangeAspect="1"/>
          </p:cNvPicPr>
          <p:nvPr/>
        </p:nvPicPr>
        <p:blipFill>
          <a:blip r:embed="rId3"/>
          <a:stretch>
            <a:fillRect/>
          </a:stretch>
        </p:blipFill>
        <p:spPr>
          <a:xfrm>
            <a:off x="7887184" y="1325191"/>
            <a:ext cx="3781051" cy="3563640"/>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41AC5AD-BEC8-0F93-4BF7-FC87221A020C}"/>
              </a:ext>
            </a:extLst>
          </p:cNvPr>
          <p:cNvSpPr>
            <a:spLocks noGrp="1"/>
          </p:cNvSpPr>
          <p:nvPr>
            <p:ph type="sldNum" sz="quarter" idx="12"/>
          </p:nvPr>
        </p:nvSpPr>
        <p:spPr>
          <a:xfrm>
            <a:off x="10030244" y="6356350"/>
            <a:ext cx="1323555"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22</a:t>
            </a:fld>
            <a:endParaRPr lang="en-US">
              <a:solidFill>
                <a:prstClr val="black">
                  <a:tint val="75000"/>
                </a:prstClr>
              </a:solidFill>
            </a:endParaRPr>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153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FB1E59-B9DE-CD9C-2050-103CAA18C606}"/>
              </a:ext>
            </a:extLst>
          </p:cNvPr>
          <p:cNvSpPr>
            <a:spLocks noGrp="1"/>
          </p:cNvSpPr>
          <p:nvPr>
            <p:ph type="title"/>
          </p:nvPr>
        </p:nvSpPr>
        <p:spPr>
          <a:xfrm>
            <a:off x="956826" y="1112969"/>
            <a:ext cx="3937298" cy="4166010"/>
          </a:xfrm>
        </p:spPr>
        <p:txBody>
          <a:bodyPr>
            <a:normAutofit/>
          </a:bodyPr>
          <a:lstStyle/>
          <a:p>
            <a:pPr algn="ctr"/>
            <a:r>
              <a:rPr lang="en-US" dirty="0">
                <a:solidFill>
                  <a:srgbClr val="FFFFFF"/>
                </a:solidFill>
              </a:rPr>
              <a:t>Transitions</a:t>
            </a: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B49CBB8-20A0-A471-C02E-DCD1BD9A72C4}"/>
              </a:ext>
            </a:extLst>
          </p:cNvPr>
          <p:cNvSpPr>
            <a:spLocks noGrp="1"/>
          </p:cNvSpPr>
          <p:nvPr>
            <p:ph idx="1"/>
          </p:nvPr>
        </p:nvSpPr>
        <p:spPr>
          <a:xfrm>
            <a:off x="6096000" y="820880"/>
            <a:ext cx="5257799" cy="4889350"/>
          </a:xfrm>
        </p:spPr>
        <p:txBody>
          <a:bodyPr anchor="t">
            <a:normAutofit/>
          </a:bodyPr>
          <a:lstStyle/>
          <a:p>
            <a:r>
              <a:rPr lang="en-US" sz="2600" dirty="0"/>
              <a:t>Blankets</a:t>
            </a:r>
          </a:p>
          <a:p>
            <a:r>
              <a:rPr lang="en-US" sz="2600" dirty="0"/>
              <a:t>Teddy bears</a:t>
            </a:r>
          </a:p>
          <a:p>
            <a:r>
              <a:rPr lang="en-US" sz="2600" dirty="0"/>
              <a:t>Picture of Caregiver</a:t>
            </a:r>
          </a:p>
          <a:p>
            <a:r>
              <a:rPr lang="en-US" sz="2600" dirty="0"/>
              <a:t>Set timers and provide warnings so they know what to expect and when to expect it</a:t>
            </a:r>
          </a:p>
          <a:p>
            <a:r>
              <a:rPr lang="en-US" sz="2600" dirty="0"/>
              <a:t>“Special helper”</a:t>
            </a:r>
          </a:p>
          <a:p>
            <a:r>
              <a:rPr lang="en-US" sz="2600" dirty="0"/>
              <a:t>Incorporate transitions into the visual schedule</a:t>
            </a:r>
          </a:p>
          <a:p>
            <a:r>
              <a:rPr lang="en-US" sz="2600" dirty="0"/>
              <a:t>Offers comfort, support, and security</a:t>
            </a:r>
          </a:p>
          <a:p>
            <a:endParaRPr lang="en-US" sz="2600" dirty="0"/>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BDDBFB58-4F50-E49F-9450-12B22517CAB8}"/>
              </a:ext>
            </a:extLst>
          </p:cNvPr>
          <p:cNvSpPr>
            <a:spLocks noGrp="1"/>
          </p:cNvSpPr>
          <p:nvPr>
            <p:ph type="sldNum" sz="quarter" idx="12"/>
          </p:nvPr>
        </p:nvSpPr>
        <p:spPr>
          <a:xfrm>
            <a:off x="10506330" y="6356350"/>
            <a:ext cx="847470"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23</a:t>
            </a:fld>
            <a:endParaRPr lang="en-US">
              <a:solidFill>
                <a:prstClr val="black">
                  <a:tint val="75000"/>
                </a:prstClr>
              </a:solidFill>
            </a:endParaRPr>
          </a:p>
        </p:txBody>
      </p:sp>
    </p:spTree>
    <p:extLst>
      <p:ext uri="{BB962C8B-B14F-4D97-AF65-F5344CB8AC3E}">
        <p14:creationId xmlns:p14="http://schemas.microsoft.com/office/powerpoint/2010/main" val="2505011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342DF6-C6C1-5B69-2108-D4C96AB008F8}"/>
              </a:ext>
            </a:extLst>
          </p:cNvPr>
          <p:cNvSpPr>
            <a:spLocks noGrp="1"/>
          </p:cNvSpPr>
          <p:nvPr>
            <p:ph type="title"/>
          </p:nvPr>
        </p:nvSpPr>
        <p:spPr>
          <a:xfrm>
            <a:off x="7474281" y="1396686"/>
            <a:ext cx="3240506" cy="4064628"/>
          </a:xfrm>
        </p:spPr>
        <p:txBody>
          <a:bodyPr>
            <a:normAutofit/>
          </a:bodyPr>
          <a:lstStyle/>
          <a:p>
            <a:pPr algn="ctr"/>
            <a:r>
              <a:rPr lang="en-US" dirty="0">
                <a:solidFill>
                  <a:srgbClr val="FFFFFF"/>
                </a:solidFill>
              </a:rPr>
              <a:t>Safety Measures</a:t>
            </a:r>
          </a:p>
        </p:txBody>
      </p:sp>
      <p:sp>
        <p:nvSpPr>
          <p:cNvPr id="3" name="Content Placeholder 2">
            <a:extLst>
              <a:ext uri="{FF2B5EF4-FFF2-40B4-BE49-F238E27FC236}">
                <a16:creationId xmlns:a16="http://schemas.microsoft.com/office/drawing/2014/main" id="{3FCFACC2-45F2-82BB-521E-7F745AC86C1D}"/>
              </a:ext>
            </a:extLst>
          </p:cNvPr>
          <p:cNvSpPr>
            <a:spLocks noGrp="1"/>
          </p:cNvSpPr>
          <p:nvPr>
            <p:ph idx="1"/>
          </p:nvPr>
        </p:nvSpPr>
        <p:spPr>
          <a:xfrm>
            <a:off x="1128440" y="1761681"/>
            <a:ext cx="5796342" cy="4959793"/>
          </a:xfrm>
        </p:spPr>
        <p:txBody>
          <a:bodyPr>
            <a:normAutofit fontScale="32500" lnSpcReduction="20000"/>
          </a:bodyPr>
          <a:lstStyle/>
          <a:p>
            <a:r>
              <a:rPr lang="en-US" sz="7400" dirty="0"/>
              <a:t>Check the layout of your room</a:t>
            </a:r>
          </a:p>
          <a:p>
            <a:r>
              <a:rPr lang="en-US" sz="7400" dirty="0"/>
              <a:t>Don’t stack cots</a:t>
            </a:r>
          </a:p>
          <a:p>
            <a:r>
              <a:rPr lang="en-US" sz="7400" dirty="0"/>
              <a:t>Calming Corner</a:t>
            </a:r>
          </a:p>
          <a:p>
            <a:r>
              <a:rPr lang="en-US" sz="7400" dirty="0"/>
              <a:t>Proof your room:</a:t>
            </a:r>
          </a:p>
          <a:p>
            <a:pPr marL="0" indent="0">
              <a:buNone/>
            </a:pPr>
            <a:r>
              <a:rPr lang="en-US" sz="7400" dirty="0"/>
              <a:t>        - Outlet covers</a:t>
            </a:r>
          </a:p>
          <a:p>
            <a:pPr marL="0" indent="0">
              <a:buNone/>
            </a:pPr>
            <a:r>
              <a:rPr lang="en-US" sz="7400" dirty="0"/>
              <a:t>        - Doorknob covers</a:t>
            </a:r>
          </a:p>
          <a:p>
            <a:pPr marL="0" indent="0">
              <a:buNone/>
            </a:pPr>
            <a:r>
              <a:rPr lang="en-US" sz="7400" dirty="0"/>
              <a:t>        - Gates</a:t>
            </a:r>
          </a:p>
          <a:p>
            <a:pPr marL="0" indent="0">
              <a:buNone/>
            </a:pPr>
            <a:r>
              <a:rPr lang="en-US" sz="7400" dirty="0"/>
              <a:t>        - Hide cords and wires</a:t>
            </a:r>
          </a:p>
          <a:p>
            <a:pPr marL="0" indent="0">
              <a:buNone/>
            </a:pPr>
            <a:r>
              <a:rPr lang="en-US" sz="7400" dirty="0"/>
              <a:t>        - Softer materials</a:t>
            </a:r>
          </a:p>
          <a:p>
            <a:r>
              <a:rPr lang="en-US" sz="7400" dirty="0"/>
              <a:t>Floater/Aid</a:t>
            </a:r>
          </a:p>
          <a:p>
            <a:r>
              <a:rPr lang="en-US" sz="7400" dirty="0"/>
              <a:t>Gloves/Mittens</a:t>
            </a:r>
          </a:p>
          <a:p>
            <a:r>
              <a:rPr lang="en-US" sz="7400" dirty="0"/>
              <a:t>Stop Signs</a:t>
            </a:r>
          </a:p>
          <a:p>
            <a:r>
              <a:rPr lang="en-US" sz="7400" dirty="0"/>
              <a:t>Helmets</a:t>
            </a:r>
          </a:p>
          <a:p>
            <a:endParaRPr lang="en-US" sz="1300" dirty="0"/>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4EAAEC8-6373-634D-B137-FDF6D9E890E4}"/>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24</a:t>
            </a:fld>
            <a:endParaRPr lang="en-US">
              <a:solidFill>
                <a:prstClr val="black">
                  <a:tint val="75000"/>
                </a:prstClr>
              </a:solidFill>
            </a:endParaRPr>
          </a:p>
        </p:txBody>
      </p:sp>
    </p:spTree>
    <p:extLst>
      <p:ext uri="{BB962C8B-B14F-4D97-AF65-F5344CB8AC3E}">
        <p14:creationId xmlns:p14="http://schemas.microsoft.com/office/powerpoint/2010/main" val="3530821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41" name="Rectangle 4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Arc 4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197F63-36E6-7658-6C67-9CD5EA2EB10D}"/>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Co-Regulation</a:t>
            </a:r>
          </a:p>
        </p:txBody>
      </p:sp>
      <p:sp>
        <p:nvSpPr>
          <p:cNvPr id="45" name="Freeform: Shape 4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Placeholder 9" descr="A picture containing shape&#10;&#10;Description automatically generated">
            <a:extLst>
              <a:ext uri="{FF2B5EF4-FFF2-40B4-BE49-F238E27FC236}">
                <a16:creationId xmlns:a16="http://schemas.microsoft.com/office/drawing/2014/main" id="{254A93E1-A0D2-62F6-1476-12940E220566}"/>
              </a:ext>
            </a:extLst>
          </p:cNvPr>
          <p:cNvPicPr>
            <a:picLocks noGrp="1" noChangeAspect="1"/>
          </p:cNvPicPr>
          <p:nvPr>
            <p:ph type="pic" idx="1"/>
          </p:nvPr>
        </p:nvPicPr>
        <p:blipFill rotWithShape="1">
          <a:blip r:embed="rId3"/>
          <a:srcRect r="2" b="27757"/>
          <a:stretch/>
        </p:blipFill>
        <p:spPr>
          <a:xfrm>
            <a:off x="655344" y="608107"/>
            <a:ext cx="4777381" cy="487829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 Placeholder 3">
            <a:extLst>
              <a:ext uri="{FF2B5EF4-FFF2-40B4-BE49-F238E27FC236}">
                <a16:creationId xmlns:a16="http://schemas.microsoft.com/office/drawing/2014/main" id="{DF96E25A-6B1A-9C8A-28D9-728DD7C3EF65}"/>
              </a:ext>
            </a:extLst>
          </p:cNvPr>
          <p:cNvSpPr>
            <a:spLocks noGrp="1"/>
          </p:cNvSpPr>
          <p:nvPr>
            <p:ph type="body" sz="half" idx="2"/>
          </p:nvPr>
        </p:nvSpPr>
        <p:spPr>
          <a:xfrm>
            <a:off x="5894962" y="1984443"/>
            <a:ext cx="5458838" cy="4192520"/>
          </a:xfrm>
        </p:spPr>
        <p:txBody>
          <a:bodyPr vert="horz" lIns="91440" tIns="45720" rIns="91440" bIns="45720" rtlCol="0">
            <a:normAutofit/>
          </a:bodyPr>
          <a:lstStyle/>
          <a:p>
            <a:pPr indent="-228600">
              <a:buFont typeface="Arial" panose="020B0604020202020204" pitchFamily="34" charset="0"/>
              <a:buChar char="•"/>
            </a:pPr>
            <a:r>
              <a:rPr lang="en-US" sz="2400" dirty="0"/>
              <a:t>Deep muscle massages</a:t>
            </a:r>
          </a:p>
          <a:p>
            <a:pPr indent="-228600">
              <a:buFont typeface="Arial" panose="020B0604020202020204" pitchFamily="34" charset="0"/>
              <a:buChar char="•"/>
            </a:pPr>
            <a:r>
              <a:rPr lang="en-US" sz="2400" dirty="0"/>
              <a:t>Breathing techniques</a:t>
            </a:r>
          </a:p>
          <a:p>
            <a:pPr indent="-228600">
              <a:buFont typeface="Arial" panose="020B0604020202020204" pitchFamily="34" charset="0"/>
              <a:buChar char="•"/>
            </a:pPr>
            <a:r>
              <a:rPr lang="en-US" sz="2400" dirty="0"/>
              <a:t>Physical touch</a:t>
            </a:r>
          </a:p>
          <a:p>
            <a:pPr indent="-228600">
              <a:buFont typeface="Arial" panose="020B0604020202020204" pitchFamily="34" charset="0"/>
              <a:buChar char="•"/>
            </a:pPr>
            <a:r>
              <a:rPr lang="en-US" sz="2400" dirty="0"/>
              <a:t>Read a book</a:t>
            </a:r>
          </a:p>
          <a:p>
            <a:pPr indent="-228600">
              <a:buFont typeface="Arial" panose="020B0604020202020204" pitchFamily="34" charset="0"/>
              <a:buChar char="•"/>
            </a:pPr>
            <a:r>
              <a:rPr lang="en-US" sz="2400" dirty="0"/>
              <a:t>Dance to a song</a:t>
            </a:r>
          </a:p>
          <a:p>
            <a:pPr indent="-228600">
              <a:buFont typeface="Arial" panose="020B0604020202020204" pitchFamily="34" charset="0"/>
              <a:buChar char="•"/>
            </a:pPr>
            <a:r>
              <a:rPr lang="en-US" sz="2400" dirty="0"/>
              <a:t>Identify emotions</a:t>
            </a:r>
          </a:p>
          <a:p>
            <a:pPr indent="-228600">
              <a:buFont typeface="Arial" panose="020B0604020202020204" pitchFamily="34" charset="0"/>
              <a:buChar char="•"/>
            </a:pPr>
            <a:r>
              <a:rPr lang="en-US" sz="2400" dirty="0"/>
              <a:t>“Happy Lotion”</a:t>
            </a:r>
          </a:p>
          <a:p>
            <a:pPr indent="-228600">
              <a:buFont typeface="Arial" panose="020B0604020202020204" pitchFamily="34" charset="0"/>
              <a:buChar char="•"/>
            </a:pPr>
            <a:endParaRPr lang="en-US" sz="2400" dirty="0"/>
          </a:p>
        </p:txBody>
      </p:sp>
      <p:sp>
        <p:nvSpPr>
          <p:cNvPr id="5" name="Slide Number Placeholder 4">
            <a:extLst>
              <a:ext uri="{FF2B5EF4-FFF2-40B4-BE49-F238E27FC236}">
                <a16:creationId xmlns:a16="http://schemas.microsoft.com/office/drawing/2014/main" id="{ED6A9E53-1869-CDFA-B4CD-84BC118BC1F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76B855D-E9CC-4FF8-AD85-6CDC7B89A0DE}" type="slidenum">
              <a:rPr lang="en-US">
                <a:solidFill>
                  <a:prstClr val="black">
                    <a:tint val="75000"/>
                  </a:prstClr>
                </a:solidFill>
              </a:rPr>
              <a:pPr>
                <a:spcAft>
                  <a:spcPts val="600"/>
                </a:spcAft>
                <a:defRPr/>
              </a:pPr>
              <a:t>25</a:t>
            </a:fld>
            <a:endParaRPr lang="en-US">
              <a:solidFill>
                <a:prstClr val="black">
                  <a:tint val="75000"/>
                </a:prstClr>
              </a:solidFill>
            </a:endParaRPr>
          </a:p>
        </p:txBody>
      </p:sp>
    </p:spTree>
    <p:extLst>
      <p:ext uri="{BB962C8B-B14F-4D97-AF65-F5344CB8AC3E}">
        <p14:creationId xmlns:p14="http://schemas.microsoft.com/office/powerpoint/2010/main" val="3493282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A5ED585-FEBB-4DAD-84C0-97BEE6C36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8933" y="4841194"/>
            <a:ext cx="1737401" cy="959536"/>
          </a:xfrm>
          <a:custGeom>
            <a:avLst/>
            <a:gdLst/>
            <a:ahLst/>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F6AC352-A720-4DB3-87CA-A33B0607C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8958979" y="36813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69" y="5694291"/>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10B2BDA-EADC-EB53-6178-795F9EFFD805}"/>
              </a:ext>
            </a:extLst>
          </p:cNvPr>
          <p:cNvSpPr>
            <a:spLocks noGrp="1"/>
          </p:cNvSpPr>
          <p:nvPr>
            <p:ph type="sldNum" sz="quarter" idx="12"/>
          </p:nvPr>
        </p:nvSpPr>
        <p:spPr>
          <a:xfrm>
            <a:off x="9063711" y="6356350"/>
            <a:ext cx="2260113" cy="365125"/>
          </a:xfrm>
        </p:spPr>
        <p:txBody>
          <a:bodyPr vert="horz" lIns="91440" tIns="45720" rIns="91440" bIns="45720" rtlCol="0" anchor="ctr">
            <a:normAutofit/>
          </a:bodyPr>
          <a:lstStyle/>
          <a:p>
            <a:pPr>
              <a:spcAft>
                <a:spcPts val="600"/>
              </a:spcAft>
              <a:defRPr/>
            </a:pPr>
            <a:fld id="{D76B855D-E9CC-4FF8-AD85-6CDC7B89A0DE}" type="slidenum">
              <a:rPr lang="en-US">
                <a:solidFill>
                  <a:srgbClr val="FFFFFF"/>
                </a:solidFill>
              </a:rPr>
              <a:pPr>
                <a:spcAft>
                  <a:spcPts val="600"/>
                </a:spcAft>
                <a:defRPr/>
              </a:pPr>
              <a:t>26</a:t>
            </a:fld>
            <a:endParaRPr lang="en-US">
              <a:solidFill>
                <a:srgbClr val="FFFFFF"/>
              </a:solidFill>
            </a:endParaRPr>
          </a:p>
        </p:txBody>
      </p:sp>
      <p:sp>
        <p:nvSpPr>
          <p:cNvPr id="2" name="Title 1">
            <a:extLst>
              <a:ext uri="{FF2B5EF4-FFF2-40B4-BE49-F238E27FC236}">
                <a16:creationId xmlns:a16="http://schemas.microsoft.com/office/drawing/2014/main" id="{84879BD7-34A2-C933-BAA8-6E001BA32FFD}"/>
              </a:ext>
            </a:extLst>
          </p:cNvPr>
          <p:cNvSpPr>
            <a:spLocks noGrp="1"/>
          </p:cNvSpPr>
          <p:nvPr>
            <p:ph type="title"/>
          </p:nvPr>
        </p:nvSpPr>
        <p:spPr/>
        <p:txBody>
          <a:bodyPr/>
          <a:lstStyle/>
          <a:p>
            <a:r>
              <a:rPr lang="en-US" dirty="0"/>
              <a:t>Sensory Play</a:t>
            </a:r>
          </a:p>
        </p:txBody>
      </p:sp>
      <p:graphicFrame>
        <p:nvGraphicFramePr>
          <p:cNvPr id="5" name="Content Placeholder 4">
            <a:extLst>
              <a:ext uri="{FF2B5EF4-FFF2-40B4-BE49-F238E27FC236}">
                <a16:creationId xmlns:a16="http://schemas.microsoft.com/office/drawing/2014/main" id="{101E363F-EA7B-6C72-B793-E0BD8212D53D}"/>
              </a:ext>
            </a:extLst>
          </p:cNvPr>
          <p:cNvGraphicFramePr>
            <a:graphicFrameLocks noGrp="1"/>
          </p:cNvGraphicFramePr>
          <p:nvPr>
            <p:ph idx="1"/>
            <p:extLst>
              <p:ext uri="{D42A27DB-BD31-4B8C-83A1-F6EECF244321}">
                <p14:modId xmlns:p14="http://schemas.microsoft.com/office/powerpoint/2010/main" val="1362739313"/>
              </p:ext>
            </p:extLst>
          </p:nvPr>
        </p:nvGraphicFramePr>
        <p:xfrm>
          <a:off x="2692377" y="1536575"/>
          <a:ext cx="6807246" cy="4080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9654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0BDBA17-4047-9772-C853-AD6E22BDE53A}"/>
              </a:ext>
            </a:extLst>
          </p:cNvPr>
          <p:cNvSpPr>
            <a:spLocks noGrp="1"/>
          </p:cNvSpPr>
          <p:nvPr>
            <p:ph idx="1"/>
          </p:nvPr>
        </p:nvSpPr>
        <p:spPr>
          <a:xfrm>
            <a:off x="1181100" y="2941029"/>
            <a:ext cx="9829800" cy="975942"/>
          </a:xfrm>
        </p:spPr>
        <p:txBody>
          <a:bodyPr>
            <a:normAutofit/>
          </a:bodyPr>
          <a:lstStyle/>
          <a:p>
            <a:pPr marL="0" indent="0" algn="ctr">
              <a:buNone/>
            </a:pPr>
            <a:r>
              <a:rPr lang="en-US" sz="3600" dirty="0">
                <a:hlinkClick r:id="rId3"/>
              </a:rPr>
              <a:t>Sensory Activities in the Classroom</a:t>
            </a:r>
            <a:endParaRPr lang="en-US" sz="3600" dirty="0"/>
          </a:p>
        </p:txBody>
      </p:sp>
      <p:sp>
        <p:nvSpPr>
          <p:cNvPr id="2" name="Slide Number Placeholder 1">
            <a:extLst>
              <a:ext uri="{FF2B5EF4-FFF2-40B4-BE49-F238E27FC236}">
                <a16:creationId xmlns:a16="http://schemas.microsoft.com/office/drawing/2014/main" id="{8934921C-AE78-35BA-AB61-49485B6A9041}"/>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27</a:t>
            </a:fld>
            <a:endParaRPr lang="en-US" dirty="0">
              <a:solidFill>
                <a:prstClr val="black">
                  <a:tint val="75000"/>
                </a:prstClr>
              </a:solidFill>
            </a:endParaRPr>
          </a:p>
        </p:txBody>
      </p:sp>
    </p:spTree>
    <p:extLst>
      <p:ext uri="{BB962C8B-B14F-4D97-AF65-F5344CB8AC3E}">
        <p14:creationId xmlns:p14="http://schemas.microsoft.com/office/powerpoint/2010/main" val="285742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52DAF2-799C-3D1B-0795-883A00DC52F6}"/>
              </a:ext>
            </a:extLst>
          </p:cNvPr>
          <p:cNvSpPr>
            <a:spLocks noGrp="1"/>
          </p:cNvSpPr>
          <p:nvPr>
            <p:ph type="title"/>
          </p:nvPr>
        </p:nvSpPr>
        <p:spPr>
          <a:xfrm>
            <a:off x="838200" y="365125"/>
            <a:ext cx="10515600" cy="1325563"/>
          </a:xfrm>
        </p:spPr>
        <p:txBody>
          <a:bodyPr>
            <a:normAutofit/>
          </a:bodyPr>
          <a:lstStyle/>
          <a:p>
            <a:pPr algn="ctr"/>
            <a:r>
              <a:rPr lang="en-US" dirty="0"/>
              <a:t>Redirection</a:t>
            </a:r>
            <a:endParaRPr lang="en-US"/>
          </a:p>
        </p:txBody>
      </p:sp>
      <p:sp>
        <p:nvSpPr>
          <p:cNvPr id="4" name="Slide Number Placeholder 3">
            <a:extLst>
              <a:ext uri="{FF2B5EF4-FFF2-40B4-BE49-F238E27FC236}">
                <a16:creationId xmlns:a16="http://schemas.microsoft.com/office/drawing/2014/main" id="{94392C7A-D665-8945-0D6F-A723BA83D8D5}"/>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28</a:t>
            </a:fld>
            <a:endParaRPr lang="en-US">
              <a:solidFill>
                <a:prstClr val="black">
                  <a:tint val="75000"/>
                </a:prstClr>
              </a:solidFill>
            </a:endParaRPr>
          </a:p>
        </p:txBody>
      </p:sp>
      <p:graphicFrame>
        <p:nvGraphicFramePr>
          <p:cNvPr id="5" name="Content Placeholder 4">
            <a:extLst>
              <a:ext uri="{FF2B5EF4-FFF2-40B4-BE49-F238E27FC236}">
                <a16:creationId xmlns:a16="http://schemas.microsoft.com/office/drawing/2014/main" id="{B93BEE61-D2A2-FD9E-8294-D4AC28BA7311}"/>
              </a:ext>
            </a:extLst>
          </p:cNvPr>
          <p:cNvGraphicFramePr>
            <a:graphicFrameLocks noGrp="1"/>
          </p:cNvGraphicFramePr>
          <p:nvPr>
            <p:ph idx="1"/>
            <p:extLst>
              <p:ext uri="{D42A27DB-BD31-4B8C-83A1-F6EECF244321}">
                <p14:modId xmlns:p14="http://schemas.microsoft.com/office/powerpoint/2010/main" val="644347296"/>
              </p:ext>
            </p:extLst>
          </p:nvPr>
        </p:nvGraphicFramePr>
        <p:xfrm>
          <a:off x="82193" y="1541124"/>
          <a:ext cx="12106759" cy="5316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0473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4F5F1-FEEA-0CE4-7D87-0F7D77E0DDEC}"/>
              </a:ext>
            </a:extLst>
          </p:cNvPr>
          <p:cNvSpPr>
            <a:spLocks noGrp="1"/>
          </p:cNvSpPr>
          <p:nvPr>
            <p:ph type="title"/>
          </p:nvPr>
        </p:nvSpPr>
        <p:spPr/>
        <p:txBody>
          <a:bodyPr/>
          <a:lstStyle/>
          <a:p>
            <a:r>
              <a:rPr lang="en-US" dirty="0"/>
              <a:t>Referrals</a:t>
            </a:r>
          </a:p>
        </p:txBody>
      </p:sp>
    </p:spTree>
    <p:extLst>
      <p:ext uri="{BB962C8B-B14F-4D97-AF65-F5344CB8AC3E}">
        <p14:creationId xmlns:p14="http://schemas.microsoft.com/office/powerpoint/2010/main" val="3739213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p:txBody>
          <a:bodyPr/>
          <a:lstStyle/>
          <a:p>
            <a:r>
              <a:rPr lang="en-US" dirty="0"/>
              <a:t>Learning Objectives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2018864156"/>
              </p:ext>
            </p:extLst>
          </p:nvPr>
        </p:nvGraphicFramePr>
        <p:xfrm>
          <a:off x="996696" y="1581912"/>
          <a:ext cx="10195560" cy="3675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647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D252B-42AA-7E0C-87C8-A312D6C968E1}"/>
              </a:ext>
            </a:extLst>
          </p:cNvPr>
          <p:cNvSpPr>
            <a:spLocks noGrp="1"/>
          </p:cNvSpPr>
          <p:nvPr>
            <p:ph type="title"/>
          </p:nvPr>
        </p:nvSpPr>
        <p:spPr/>
        <p:txBody>
          <a:bodyPr/>
          <a:lstStyle/>
          <a:p>
            <a:r>
              <a:rPr lang="en-US"/>
              <a:t>Physical Therapy</a:t>
            </a:r>
            <a:endParaRPr lang="en-US" dirty="0"/>
          </a:p>
        </p:txBody>
      </p:sp>
      <p:graphicFrame>
        <p:nvGraphicFramePr>
          <p:cNvPr id="5" name="Content Placeholder 4">
            <a:extLst>
              <a:ext uri="{FF2B5EF4-FFF2-40B4-BE49-F238E27FC236}">
                <a16:creationId xmlns:a16="http://schemas.microsoft.com/office/drawing/2014/main" id="{046CA5DC-C89D-668F-0495-D907DE8E8876}"/>
              </a:ext>
            </a:extLst>
          </p:cNvPr>
          <p:cNvGraphicFramePr>
            <a:graphicFrameLocks noGrp="1"/>
          </p:cNvGraphicFramePr>
          <p:nvPr>
            <p:ph idx="1"/>
            <p:extLst>
              <p:ext uri="{D42A27DB-BD31-4B8C-83A1-F6EECF244321}">
                <p14:modId xmlns:p14="http://schemas.microsoft.com/office/powerpoint/2010/main" val="1673255733"/>
              </p:ext>
            </p:extLst>
          </p:nvPr>
        </p:nvGraphicFramePr>
        <p:xfrm>
          <a:off x="1179576" y="1911096"/>
          <a:ext cx="9829800" cy="3859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D3E08C7-6FBC-F9E8-BF08-720FCCA6853C}"/>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30</a:t>
            </a:fld>
            <a:endParaRPr lang="en-US" dirty="0">
              <a:solidFill>
                <a:prstClr val="black">
                  <a:tint val="75000"/>
                </a:prstClr>
              </a:solidFill>
            </a:endParaRPr>
          </a:p>
        </p:txBody>
      </p:sp>
    </p:spTree>
    <p:extLst>
      <p:ext uri="{BB962C8B-B14F-4D97-AF65-F5344CB8AC3E}">
        <p14:creationId xmlns:p14="http://schemas.microsoft.com/office/powerpoint/2010/main" val="1255575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DCFA2-3B03-8BE6-E1A3-DF7474F7A81F}"/>
              </a:ext>
            </a:extLst>
          </p:cNvPr>
          <p:cNvSpPr>
            <a:spLocks noGrp="1"/>
          </p:cNvSpPr>
          <p:nvPr>
            <p:ph type="title"/>
          </p:nvPr>
        </p:nvSpPr>
        <p:spPr/>
        <p:txBody>
          <a:bodyPr/>
          <a:lstStyle/>
          <a:p>
            <a:r>
              <a:rPr lang="en-US" dirty="0"/>
              <a:t>Occupational Therapy</a:t>
            </a:r>
          </a:p>
        </p:txBody>
      </p:sp>
      <p:graphicFrame>
        <p:nvGraphicFramePr>
          <p:cNvPr id="6" name="Content Placeholder 2">
            <a:extLst>
              <a:ext uri="{FF2B5EF4-FFF2-40B4-BE49-F238E27FC236}">
                <a16:creationId xmlns:a16="http://schemas.microsoft.com/office/drawing/2014/main" id="{D9E0F82E-988F-8251-3EEE-22DF55D572E3}"/>
              </a:ext>
            </a:extLst>
          </p:cNvPr>
          <p:cNvGraphicFramePr>
            <a:graphicFrameLocks noGrp="1"/>
          </p:cNvGraphicFramePr>
          <p:nvPr>
            <p:ph idx="1"/>
            <p:extLst>
              <p:ext uri="{D42A27DB-BD31-4B8C-83A1-F6EECF244321}">
                <p14:modId xmlns:p14="http://schemas.microsoft.com/office/powerpoint/2010/main" val="2726416115"/>
              </p:ext>
            </p:extLst>
          </p:nvPr>
        </p:nvGraphicFramePr>
        <p:xfrm>
          <a:off x="1181100" y="1690688"/>
          <a:ext cx="9829800" cy="5384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DEACDE7-CE59-3844-3BCE-B3A2A5A882D1}"/>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31</a:t>
            </a:fld>
            <a:endParaRPr lang="en-US" dirty="0">
              <a:solidFill>
                <a:prstClr val="black">
                  <a:tint val="75000"/>
                </a:prstClr>
              </a:solidFill>
            </a:endParaRPr>
          </a:p>
        </p:txBody>
      </p:sp>
    </p:spTree>
    <p:extLst>
      <p:ext uri="{BB962C8B-B14F-4D97-AF65-F5344CB8AC3E}">
        <p14:creationId xmlns:p14="http://schemas.microsoft.com/office/powerpoint/2010/main" val="599017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CDDE11-0112-B76D-C1F7-F5503B6F86F4}"/>
              </a:ext>
            </a:extLst>
          </p:cNvPr>
          <p:cNvSpPr>
            <a:spLocks noGrp="1"/>
          </p:cNvSpPr>
          <p:nvPr>
            <p:ph type="title"/>
          </p:nvPr>
        </p:nvSpPr>
        <p:spPr>
          <a:xfrm>
            <a:off x="838200" y="643467"/>
            <a:ext cx="2951205" cy="5571066"/>
          </a:xfrm>
        </p:spPr>
        <p:txBody>
          <a:bodyPr>
            <a:normAutofit/>
          </a:bodyPr>
          <a:lstStyle/>
          <a:p>
            <a:r>
              <a:rPr lang="en-US" dirty="0">
                <a:solidFill>
                  <a:srgbClr val="FFFFFF"/>
                </a:solidFill>
              </a:rPr>
              <a:t>Speech Therapy</a:t>
            </a:r>
          </a:p>
        </p:txBody>
      </p:sp>
      <p:sp>
        <p:nvSpPr>
          <p:cNvPr id="4" name="Slide Number Placeholder 3">
            <a:extLst>
              <a:ext uri="{FF2B5EF4-FFF2-40B4-BE49-F238E27FC236}">
                <a16:creationId xmlns:a16="http://schemas.microsoft.com/office/drawing/2014/main" id="{EF4C2EAE-111C-2A23-B406-8FC0A3F073BF}"/>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a:solidFill>
                  <a:srgbClr val="898989"/>
                </a:solidFill>
              </a:rPr>
              <a:pPr>
                <a:spcAft>
                  <a:spcPts val="600"/>
                </a:spcAft>
                <a:defRPr/>
              </a:pPr>
              <a:t>32</a:t>
            </a:fld>
            <a:endParaRPr lang="en-US">
              <a:solidFill>
                <a:srgbClr val="898989"/>
              </a:solidFill>
            </a:endParaRPr>
          </a:p>
        </p:txBody>
      </p:sp>
      <p:graphicFrame>
        <p:nvGraphicFramePr>
          <p:cNvPr id="15" name="Content Placeholder 2">
            <a:extLst>
              <a:ext uri="{FF2B5EF4-FFF2-40B4-BE49-F238E27FC236}">
                <a16:creationId xmlns:a16="http://schemas.microsoft.com/office/drawing/2014/main" id="{C98DD805-5CE8-AC10-22C2-8D398914F567}"/>
              </a:ext>
            </a:extLst>
          </p:cNvPr>
          <p:cNvGraphicFramePr>
            <a:graphicFrameLocks noGrp="1"/>
          </p:cNvGraphicFramePr>
          <p:nvPr>
            <p:ph idx="1"/>
            <p:extLst>
              <p:ext uri="{D42A27DB-BD31-4B8C-83A1-F6EECF244321}">
                <p14:modId xmlns:p14="http://schemas.microsoft.com/office/powerpoint/2010/main" val="2328680475"/>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7051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E03F70-F665-D68A-913B-A5E3197CB6BF}"/>
              </a:ext>
            </a:extLst>
          </p:cNvPr>
          <p:cNvSpPr>
            <a:spLocks noGrp="1"/>
          </p:cNvSpPr>
          <p:nvPr>
            <p:ph type="title"/>
          </p:nvPr>
        </p:nvSpPr>
        <p:spPr>
          <a:xfrm>
            <a:off x="838200" y="365125"/>
            <a:ext cx="5558489" cy="1325563"/>
          </a:xfrm>
        </p:spPr>
        <p:txBody>
          <a:bodyPr>
            <a:normAutofit/>
          </a:bodyPr>
          <a:lstStyle/>
          <a:p>
            <a:r>
              <a:rPr lang="en-US" dirty="0"/>
              <a:t>First Steps</a:t>
            </a:r>
          </a:p>
        </p:txBody>
      </p:sp>
      <p:sp>
        <p:nvSpPr>
          <p:cNvPr id="11" name="Freeform: Shape 1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61213BA-D554-6375-FBC5-F338199F9619}"/>
              </a:ext>
            </a:extLst>
          </p:cNvPr>
          <p:cNvSpPr>
            <a:spLocks noGrp="1"/>
          </p:cNvSpPr>
          <p:nvPr>
            <p:ph idx="1"/>
          </p:nvPr>
        </p:nvSpPr>
        <p:spPr>
          <a:xfrm>
            <a:off x="838200" y="1825624"/>
            <a:ext cx="5558489" cy="5032375"/>
          </a:xfrm>
        </p:spPr>
        <p:txBody>
          <a:bodyPr>
            <a:normAutofit fontScale="92500"/>
          </a:bodyPr>
          <a:lstStyle/>
          <a:p>
            <a:r>
              <a:rPr lang="en-US" sz="2600" dirty="0"/>
              <a:t>Serve children with delays in communication, cognition, physical, social, emotional, or self-help deficits</a:t>
            </a:r>
          </a:p>
          <a:p>
            <a:r>
              <a:rPr lang="en-US" sz="2600" dirty="0"/>
              <a:t>Provide services such as occupational therapy, physical therapy, speech therapy, developmental intervention, and behavior intervention</a:t>
            </a:r>
          </a:p>
          <a:p>
            <a:r>
              <a:rPr lang="en-US" sz="2600" dirty="0"/>
              <a:t>Once children turn 3, they transition to preschool</a:t>
            </a:r>
          </a:p>
          <a:p>
            <a:r>
              <a:rPr lang="en-US" sz="2600" dirty="0"/>
              <a:t>No financial requirements</a:t>
            </a:r>
          </a:p>
          <a:p>
            <a:r>
              <a:rPr lang="en-US" sz="2600" dirty="0"/>
              <a:t>Must live in one of the upper 8 counites in Kentucky</a:t>
            </a:r>
          </a:p>
          <a:p>
            <a:endParaRPr lang="en-US" sz="2200" dirty="0"/>
          </a:p>
        </p:txBody>
      </p:sp>
      <p:sp>
        <p:nvSpPr>
          <p:cNvPr id="13" name="Oval 1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lock Arc 1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B791D5DD-5CDD-7729-2B4C-48AC450D51E4}"/>
              </a:ext>
            </a:extLst>
          </p:cNvPr>
          <p:cNvSpPr>
            <a:spLocks noGrp="1"/>
          </p:cNvSpPr>
          <p:nvPr>
            <p:ph type="sldNum" sz="quarter" idx="12"/>
          </p:nvPr>
        </p:nvSpPr>
        <p:spPr>
          <a:xfrm>
            <a:off x="9780104" y="6356350"/>
            <a:ext cx="1573696"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33</a:t>
            </a:fld>
            <a:endParaRPr lang="en-US">
              <a:solidFill>
                <a:prstClr val="black">
                  <a:tint val="75000"/>
                </a:prstClr>
              </a:solidFill>
            </a:endParaRPr>
          </a:p>
        </p:txBody>
      </p:sp>
      <p:sp>
        <p:nvSpPr>
          <p:cNvPr id="23" name="Arc 2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131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02F6FF-BA73-64F3-3AE1-01EA85A2079C}"/>
              </a:ext>
            </a:extLst>
          </p:cNvPr>
          <p:cNvSpPr>
            <a:spLocks noGrp="1"/>
          </p:cNvSpPr>
          <p:nvPr>
            <p:ph type="title"/>
          </p:nvPr>
        </p:nvSpPr>
        <p:spPr>
          <a:xfrm>
            <a:off x="956826" y="1112969"/>
            <a:ext cx="3937298" cy="4166010"/>
          </a:xfrm>
        </p:spPr>
        <p:txBody>
          <a:bodyPr>
            <a:normAutofit/>
          </a:bodyPr>
          <a:lstStyle/>
          <a:p>
            <a:pPr algn="ctr"/>
            <a:r>
              <a:rPr lang="en-US" dirty="0">
                <a:solidFill>
                  <a:srgbClr val="FFFFFF"/>
                </a:solidFill>
              </a:rPr>
              <a:t>Child Care Health Consultant </a:t>
            </a:r>
          </a:p>
        </p:txBody>
      </p:sp>
      <p:sp>
        <p:nvSpPr>
          <p:cNvPr id="13" name="Freeform: Shape 1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E488A7F-4411-83EA-ED2B-2907FD2BF8DF}"/>
              </a:ext>
            </a:extLst>
          </p:cNvPr>
          <p:cNvSpPr>
            <a:spLocks noGrp="1"/>
          </p:cNvSpPr>
          <p:nvPr>
            <p:ph idx="1"/>
          </p:nvPr>
        </p:nvSpPr>
        <p:spPr>
          <a:xfrm>
            <a:off x="6096000" y="820880"/>
            <a:ext cx="5257799" cy="4889350"/>
          </a:xfrm>
        </p:spPr>
        <p:txBody>
          <a:bodyPr anchor="t">
            <a:normAutofit/>
          </a:bodyPr>
          <a:lstStyle/>
          <a:p>
            <a:r>
              <a:rPr lang="en-US" sz="2400" dirty="0"/>
              <a:t>Provides educational programs for children, their families, and childcare providers about health, safety, and nutrition</a:t>
            </a:r>
          </a:p>
          <a:p>
            <a:r>
              <a:rPr lang="en-US" sz="2400" dirty="0"/>
              <a:t>Offers classes such as abuse, neglect, blood-borne pathogens, and head lice</a:t>
            </a:r>
          </a:p>
          <a:p>
            <a:r>
              <a:rPr lang="en-US" sz="2400" dirty="0"/>
              <a:t>Interactive programs for children ages 3 to 6:</a:t>
            </a:r>
          </a:p>
          <a:p>
            <a:pPr marL="0" indent="0">
              <a:buNone/>
            </a:pPr>
            <a:r>
              <a:rPr lang="en-US" sz="2400" dirty="0"/>
              <a:t>	- Dental Hygiene</a:t>
            </a:r>
          </a:p>
          <a:p>
            <a:pPr marL="0" indent="0">
              <a:buNone/>
            </a:pPr>
            <a:r>
              <a:rPr lang="en-US" sz="2400" dirty="0"/>
              <a:t>	- Playground Safety</a:t>
            </a:r>
          </a:p>
          <a:p>
            <a:pPr marL="0" indent="0">
              <a:buNone/>
            </a:pPr>
            <a:r>
              <a:rPr lang="en-US" sz="2400" dirty="0"/>
              <a:t>	- Hand washing </a:t>
            </a:r>
          </a:p>
        </p:txBody>
      </p:sp>
      <p:sp>
        <p:nvSpPr>
          <p:cNvPr id="19" name="Freeform: Shape 1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B7BE976-6510-9D82-7D56-97A4134DD9B9}"/>
              </a:ext>
            </a:extLst>
          </p:cNvPr>
          <p:cNvSpPr>
            <a:spLocks noGrp="1"/>
          </p:cNvSpPr>
          <p:nvPr>
            <p:ph type="sldNum" sz="quarter" idx="12"/>
          </p:nvPr>
        </p:nvSpPr>
        <p:spPr>
          <a:xfrm>
            <a:off x="10506330" y="6356350"/>
            <a:ext cx="847470"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34</a:t>
            </a:fld>
            <a:endParaRPr lang="en-US">
              <a:solidFill>
                <a:prstClr val="black">
                  <a:tint val="75000"/>
                </a:prstClr>
              </a:solidFill>
            </a:endParaRPr>
          </a:p>
        </p:txBody>
      </p:sp>
    </p:spTree>
    <p:extLst>
      <p:ext uri="{BB962C8B-B14F-4D97-AF65-F5344CB8AC3E}">
        <p14:creationId xmlns:p14="http://schemas.microsoft.com/office/powerpoint/2010/main" val="1851006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4E6B35-5329-BA43-2E65-3FA50792D93E}"/>
              </a:ext>
            </a:extLst>
          </p:cNvPr>
          <p:cNvSpPr>
            <a:spLocks noGrp="1"/>
          </p:cNvSpPr>
          <p:nvPr>
            <p:ph type="title"/>
          </p:nvPr>
        </p:nvSpPr>
        <p:spPr>
          <a:xfrm>
            <a:off x="838200" y="365125"/>
            <a:ext cx="10515600" cy="1325563"/>
          </a:xfrm>
        </p:spPr>
        <p:txBody>
          <a:bodyPr>
            <a:normAutofit/>
          </a:bodyPr>
          <a:lstStyle/>
          <a:p>
            <a:r>
              <a:rPr lang="en-US" dirty="0"/>
              <a:t>Early Childhood Mental Health Specialist </a:t>
            </a:r>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E632A61-201B-A038-0E8E-98E5F42920EA}"/>
              </a:ext>
            </a:extLst>
          </p:cNvPr>
          <p:cNvSpPr>
            <a:spLocks noGrp="1"/>
          </p:cNvSpPr>
          <p:nvPr>
            <p:ph idx="1"/>
          </p:nvPr>
        </p:nvSpPr>
        <p:spPr>
          <a:xfrm>
            <a:off x="838200" y="2295068"/>
            <a:ext cx="10515600" cy="3859742"/>
          </a:xfrm>
        </p:spPr>
        <p:txBody>
          <a:bodyPr>
            <a:normAutofit/>
          </a:bodyPr>
          <a:lstStyle/>
          <a:p>
            <a:r>
              <a:rPr lang="en-US" sz="2400" dirty="0"/>
              <a:t>Provide outpatient therapy for children 0 to 5</a:t>
            </a:r>
          </a:p>
          <a:p>
            <a:r>
              <a:rPr lang="en-US" sz="2400" dirty="0"/>
              <a:t>Provide trainings, coaching, and consultations regarding early childhood mental health, social-emotional, and developmental concerns</a:t>
            </a:r>
          </a:p>
          <a:p>
            <a:r>
              <a:rPr lang="en-US" sz="2400" dirty="0" err="1"/>
              <a:t>NorthKey</a:t>
            </a:r>
            <a:r>
              <a:rPr lang="en-US" sz="2400" dirty="0"/>
              <a:t> currently has two ECMH’s:</a:t>
            </a:r>
          </a:p>
          <a:p>
            <a:pPr marL="0" indent="0">
              <a:buNone/>
            </a:pPr>
            <a:r>
              <a:rPr lang="en-US" sz="2400" dirty="0"/>
              <a:t>	- Whitney Smith: whitney.smith@northkey.org</a:t>
            </a:r>
          </a:p>
          <a:p>
            <a:pPr marL="0" indent="0">
              <a:buNone/>
            </a:pPr>
            <a:r>
              <a:rPr lang="en-US" sz="2400" dirty="0"/>
              <a:t>	- Andrea McPhillips: andrea.mcphillips@northkey.org </a:t>
            </a:r>
          </a:p>
          <a:p>
            <a:endParaRPr lang="en-US" dirty="0"/>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2BB8B3D-D0FD-1F5B-730A-6F080116A627}"/>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35</a:t>
            </a:fld>
            <a:endParaRPr lang="en-US">
              <a:solidFill>
                <a:prstClr val="black">
                  <a:tint val="75000"/>
                </a:prstClr>
              </a:solidFill>
            </a:endParaRPr>
          </a:p>
        </p:txBody>
      </p:sp>
    </p:spTree>
    <p:extLst>
      <p:ext uri="{BB962C8B-B14F-4D97-AF65-F5344CB8AC3E}">
        <p14:creationId xmlns:p14="http://schemas.microsoft.com/office/powerpoint/2010/main" val="3173455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c 1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18A7B4-51D5-681E-2AF8-C3C141FEE15A}"/>
              </a:ext>
            </a:extLst>
          </p:cNvPr>
          <p:cNvSpPr>
            <a:spLocks noGrp="1"/>
          </p:cNvSpPr>
          <p:nvPr>
            <p:ph type="title"/>
          </p:nvPr>
        </p:nvSpPr>
        <p:spPr>
          <a:xfrm>
            <a:off x="7474281" y="1396686"/>
            <a:ext cx="3240506" cy="4064628"/>
          </a:xfrm>
        </p:spPr>
        <p:txBody>
          <a:bodyPr>
            <a:normAutofit/>
          </a:bodyPr>
          <a:lstStyle/>
          <a:p>
            <a:pPr algn="ctr"/>
            <a:r>
              <a:rPr lang="en-US" dirty="0">
                <a:solidFill>
                  <a:srgbClr val="FFFFFF"/>
                </a:solidFill>
              </a:rPr>
              <a:t>Early Childhood Consultant </a:t>
            </a:r>
          </a:p>
        </p:txBody>
      </p:sp>
      <p:sp>
        <p:nvSpPr>
          <p:cNvPr id="18" name="Content Placeholder 2">
            <a:extLst>
              <a:ext uri="{FF2B5EF4-FFF2-40B4-BE49-F238E27FC236}">
                <a16:creationId xmlns:a16="http://schemas.microsoft.com/office/drawing/2014/main" id="{B1A6BA97-3AB5-F454-8084-E559E02A3501}"/>
              </a:ext>
            </a:extLst>
          </p:cNvPr>
          <p:cNvSpPr>
            <a:spLocks noGrp="1"/>
          </p:cNvSpPr>
          <p:nvPr>
            <p:ph idx="1"/>
          </p:nvPr>
        </p:nvSpPr>
        <p:spPr>
          <a:xfrm>
            <a:off x="838200" y="1461360"/>
            <a:ext cx="5536397" cy="5396640"/>
          </a:xfrm>
        </p:spPr>
        <p:txBody>
          <a:bodyPr>
            <a:normAutofit/>
          </a:bodyPr>
          <a:lstStyle/>
          <a:p>
            <a:r>
              <a:rPr lang="en-US" sz="2400" dirty="0"/>
              <a:t>Serve substance exposed children ages o to 5</a:t>
            </a:r>
          </a:p>
          <a:p>
            <a:r>
              <a:rPr lang="en-US" sz="2400" dirty="0"/>
              <a:t>Conduct assessments that screen for developmental delays </a:t>
            </a:r>
          </a:p>
          <a:p>
            <a:r>
              <a:rPr lang="en-US" sz="2400" dirty="0"/>
              <a:t>Make referrals as necessary</a:t>
            </a:r>
          </a:p>
          <a:p>
            <a:r>
              <a:rPr lang="en-US" sz="2400" dirty="0"/>
              <a:t>Provide therapy services to promote regulation and impulse-control</a:t>
            </a:r>
          </a:p>
          <a:p>
            <a:r>
              <a:rPr lang="en-US" sz="2400" dirty="0"/>
              <a:t>Provide coaching/training in parenting skills, child development, and healthy attachment</a:t>
            </a:r>
          </a:p>
          <a:p>
            <a:pPr marL="0" indent="0">
              <a:buNone/>
            </a:pPr>
            <a:r>
              <a:rPr lang="en-US" sz="2400" dirty="0"/>
              <a:t>	</a:t>
            </a:r>
            <a:r>
              <a:rPr lang="en-US" sz="2000" dirty="0"/>
              <a:t>- briana.larkins@northkey.org</a:t>
            </a:r>
          </a:p>
          <a:p>
            <a:endParaRPr lang="en-US" sz="2400" dirty="0"/>
          </a:p>
        </p:txBody>
      </p:sp>
      <p:sp>
        <p:nvSpPr>
          <p:cNvPr id="19"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9755C1D-6A8F-A7C8-6467-D7685EB7D884}"/>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36</a:t>
            </a:fld>
            <a:endParaRPr lang="en-US">
              <a:solidFill>
                <a:prstClr val="black">
                  <a:tint val="75000"/>
                </a:prstClr>
              </a:solidFill>
            </a:endParaRPr>
          </a:p>
        </p:txBody>
      </p:sp>
    </p:spTree>
    <p:extLst>
      <p:ext uri="{BB962C8B-B14F-4D97-AF65-F5344CB8AC3E}">
        <p14:creationId xmlns:p14="http://schemas.microsoft.com/office/powerpoint/2010/main" val="2997307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FD61-B290-11C4-FF95-42F78217AA8A}"/>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965986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7D8F6-B4E3-54A8-BC8C-1AE565F33F64}"/>
              </a:ext>
            </a:extLst>
          </p:cNvPr>
          <p:cNvSpPr>
            <a:spLocks noGrp="1"/>
          </p:cNvSpPr>
          <p:nvPr>
            <p:ph type="title"/>
          </p:nvPr>
        </p:nvSpPr>
        <p:spPr/>
        <p:txBody>
          <a:bodyPr/>
          <a:lstStyle/>
          <a:p>
            <a:r>
              <a:rPr lang="en-US" dirty="0"/>
              <a:t>References </a:t>
            </a:r>
          </a:p>
        </p:txBody>
      </p:sp>
      <p:sp>
        <p:nvSpPr>
          <p:cNvPr id="4" name="Slide Number Placeholder 3">
            <a:extLst>
              <a:ext uri="{FF2B5EF4-FFF2-40B4-BE49-F238E27FC236}">
                <a16:creationId xmlns:a16="http://schemas.microsoft.com/office/drawing/2014/main" id="{747001BD-777D-5622-7E85-2E6D6DB29BE5}"/>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38</a:t>
            </a:fld>
            <a:endParaRPr lang="en-US" dirty="0">
              <a:solidFill>
                <a:prstClr val="black">
                  <a:tint val="75000"/>
                </a:prstClr>
              </a:solidFill>
            </a:endParaRPr>
          </a:p>
        </p:txBody>
      </p:sp>
      <p:sp>
        <p:nvSpPr>
          <p:cNvPr id="8" name="Content Placeholder 7">
            <a:extLst>
              <a:ext uri="{FF2B5EF4-FFF2-40B4-BE49-F238E27FC236}">
                <a16:creationId xmlns:a16="http://schemas.microsoft.com/office/drawing/2014/main" id="{69D0053E-F314-FB06-796F-EAC66857950B}"/>
              </a:ext>
            </a:extLst>
          </p:cNvPr>
          <p:cNvSpPr>
            <a:spLocks noGrp="1"/>
          </p:cNvSpPr>
          <p:nvPr>
            <p:ph idx="1"/>
          </p:nvPr>
        </p:nvSpPr>
        <p:spPr/>
        <p:txBody>
          <a:bodyPr>
            <a:normAutofit lnSpcReduction="10000"/>
          </a:bodyPr>
          <a:lstStyle/>
          <a:p>
            <a:r>
              <a:rPr lang="en-US" sz="1200" dirty="0"/>
              <a:t>Allen, B. (2023). Attachment during infancy and early childhood: Understanding attachment behavior. In The science and clinical practice of attachment theory: A guide from infancy to adulthood. (pp. 37–64). American Psychological Association. </a:t>
            </a:r>
            <a:r>
              <a:rPr lang="en-US" sz="1200" dirty="0">
                <a:hlinkClick r:id="rId3"/>
              </a:rPr>
              <a:t>https://doi.org/10.1037/0000333-003</a:t>
            </a:r>
            <a:endParaRPr lang="en-US" sz="1200" dirty="0"/>
          </a:p>
          <a:p>
            <a:r>
              <a:rPr lang="en-US" sz="1200" dirty="0"/>
              <a:t>Bergin, C., &amp; McCollough, P. (2009). Attachment in substance-exposed toddlers: The role of caregiving and exposure. Infant Mental Health Journal, 30(4), 407–423. </a:t>
            </a:r>
            <a:r>
              <a:rPr lang="en-US" sz="1200" dirty="0">
                <a:hlinkClick r:id="rId4"/>
              </a:rPr>
              <a:t>https://doi.org/10.1002/imhj.20221</a:t>
            </a:r>
            <a:endParaRPr lang="en-US" sz="1200" dirty="0"/>
          </a:p>
          <a:p>
            <a:r>
              <a:rPr lang="en-US" sz="1200" dirty="0"/>
              <a:t>Justine J. Larson, Devon L. Graham, Lynn T. Singer, Anna M. Beckwith, </a:t>
            </a:r>
            <a:r>
              <a:rPr lang="en-US" sz="1200" dirty="0" err="1"/>
              <a:t>Mishka</a:t>
            </a:r>
            <a:r>
              <a:rPr lang="en-US" sz="1200" dirty="0"/>
              <a:t> </a:t>
            </a:r>
            <a:r>
              <a:rPr lang="en-US" sz="1200" dirty="0" err="1"/>
              <a:t>Terplan</a:t>
            </a:r>
            <a:r>
              <a:rPr lang="en-US" sz="1200" dirty="0"/>
              <a:t>, Jonathan M. Davis, Juan Martinez, Henrietta S. Bada; Cognitive and Behavioral Impact on Children Exposed to Opioids During Pregnancy. Pediatrics August 2019; 144 (2): e20190514. 10.1542/peds.2019-0514</a:t>
            </a:r>
          </a:p>
          <a:p>
            <a:r>
              <a:rPr lang="en-US" sz="1200" dirty="0"/>
              <a:t>Kentucky Cabinet for Health and Family Services (CHFS). (2021). Neonatal Abstinence Syndrome in Kentucky: Annual report on 2021 Public Health Neonatal Abstinence Syndrome (NAS) Reporting Registry.</a:t>
            </a:r>
          </a:p>
          <a:p>
            <a:r>
              <a:rPr lang="en-US" sz="1200" dirty="0"/>
              <a:t>Mangat AK, </a:t>
            </a:r>
            <a:r>
              <a:rPr lang="en-US" sz="1200" dirty="0" err="1"/>
              <a:t>Schmölzer</a:t>
            </a:r>
            <a:r>
              <a:rPr lang="en-US" sz="1200" dirty="0"/>
              <a:t> GM, Kraft WK. Pharmacological and non-pharmacological treatments for the Neonatal Abstinence Syndrome (NAS). Semin Fetal Neonatal Med. 2019 Apr;24(2):133-141. </a:t>
            </a:r>
            <a:r>
              <a:rPr lang="en-US" sz="1200" dirty="0" err="1"/>
              <a:t>doi</a:t>
            </a:r>
            <a:r>
              <a:rPr lang="en-US" sz="1200" dirty="0"/>
              <a:t>: 10.1016/j.siny.2019.01.009. </a:t>
            </a:r>
            <a:r>
              <a:rPr lang="en-US" sz="1200" dirty="0" err="1"/>
              <a:t>Epub</a:t>
            </a:r>
            <a:r>
              <a:rPr lang="en-US" sz="1200" dirty="0"/>
              <a:t> 2019 Feb 5. PMID: 30745219; PMCID: PMC6451887.</a:t>
            </a:r>
          </a:p>
          <a:p>
            <a:r>
              <a:rPr lang="en-US" sz="1200" dirty="0" err="1"/>
              <a:t>Seifer</a:t>
            </a:r>
            <a:r>
              <a:rPr lang="en-US" sz="1200" dirty="0"/>
              <a:t>, R., </a:t>
            </a:r>
            <a:r>
              <a:rPr lang="en-US" sz="1200" dirty="0" err="1"/>
              <a:t>LaGasse</a:t>
            </a:r>
            <a:r>
              <a:rPr lang="en-US" sz="1200" dirty="0"/>
              <a:t>, L. L., Lester, B., Bauer, C. R., </a:t>
            </a:r>
            <a:r>
              <a:rPr lang="en-US" sz="1200" dirty="0" err="1"/>
              <a:t>Shankaran</a:t>
            </a:r>
            <a:r>
              <a:rPr lang="en-US" sz="1200" dirty="0"/>
              <a:t>, S., Bada, H. S., Wright, L. L., </a:t>
            </a:r>
            <a:r>
              <a:rPr lang="en-US" sz="1200" dirty="0" err="1"/>
              <a:t>Smeriglio</a:t>
            </a:r>
            <a:r>
              <a:rPr lang="en-US" sz="1200" dirty="0"/>
              <a:t>, V. L., &amp; Liu, J. (2004). Attachment Status in Children Prenatally Exposed to Cocaine and Other Substances. Child Development, 75(3), 850–868. </a:t>
            </a:r>
            <a:r>
              <a:rPr lang="en-US" sz="1200" dirty="0">
                <a:hlinkClick r:id="rId5"/>
              </a:rPr>
              <a:t>https://doi.org/10.1111/j.1467-8624.2004.00710.x</a:t>
            </a:r>
            <a:endParaRPr lang="en-US" sz="1200" dirty="0"/>
          </a:p>
          <a:p>
            <a:r>
              <a:rPr lang="en-US" sz="1200" dirty="0"/>
              <a:t>Substance Abuse and Mental Health Services Administration. </a:t>
            </a:r>
            <a:r>
              <a:rPr lang="en-US" sz="1200" i="1" dirty="0"/>
              <a:t>Behavioral Health Barometer: Kentucky, Volume 6: Indicators as measured through the 2019 National Survey on Drug Use and Health and the National Survey of Substance Abuse Treatment Services. </a:t>
            </a:r>
            <a:r>
              <a:rPr lang="en-US" sz="1200" dirty="0"/>
              <a:t>HHS Publication No. SMA-20-Baro-19-KY . Rockville, MD: Substance Abuse and Mental Health Services Administration, 2020. </a:t>
            </a:r>
          </a:p>
          <a:p>
            <a:endParaRPr lang="en-US" sz="1200" dirty="0"/>
          </a:p>
          <a:p>
            <a:endParaRPr lang="en-US" sz="1200" dirty="0"/>
          </a:p>
        </p:txBody>
      </p:sp>
    </p:spTree>
    <p:extLst>
      <p:ext uri="{BB962C8B-B14F-4D97-AF65-F5344CB8AC3E}">
        <p14:creationId xmlns:p14="http://schemas.microsoft.com/office/powerpoint/2010/main" val="2268551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dirty="0">
                <a:solidFill>
                  <a:srgbClr val="FFFFFF"/>
                </a:solidFill>
              </a:rPr>
              <a:t>Objective One</a:t>
            </a:r>
            <a:endParaRPr lang="en-US" dirty="0"/>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dirty="0">
                <a:solidFill>
                  <a:srgbClr val="FFFFFF"/>
                </a:solidFill>
              </a:rPr>
              <a:t>Neonatal Abstinence Syndrome (NAS)</a:t>
            </a:r>
          </a:p>
          <a:p>
            <a:endParaRPr lang="en-US" dirty="0"/>
          </a:p>
        </p:txBody>
      </p:sp>
    </p:spTree>
    <p:extLst>
      <p:ext uri="{BB962C8B-B14F-4D97-AF65-F5344CB8AC3E}">
        <p14:creationId xmlns:p14="http://schemas.microsoft.com/office/powerpoint/2010/main" val="428359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E78514DD-3FC6-4AEF-9C9C-057CF64C8E2D}"/>
              </a:ext>
            </a:extLst>
          </p:cNvPr>
          <p:cNvSpPr>
            <a:spLocks noGrp="1"/>
          </p:cNvSpPr>
          <p:nvPr>
            <p:ph type="title"/>
          </p:nvPr>
        </p:nvSpPr>
        <p:spPr>
          <a:xfrm>
            <a:off x="838200" y="365125"/>
            <a:ext cx="5558489" cy="1325563"/>
          </a:xfrm>
        </p:spPr>
        <p:txBody>
          <a:bodyPr>
            <a:normAutofit/>
          </a:bodyPr>
          <a:lstStyle/>
          <a:p>
            <a:r>
              <a:rPr lang="en-US"/>
              <a:t>What is Neonatal Abstinence Syndrome?</a:t>
            </a:r>
          </a:p>
        </p:txBody>
      </p:sp>
      <p:sp>
        <p:nvSpPr>
          <p:cNvPr id="21" name="Freeform: Shape 2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ontent Placeholder 2">
            <a:extLst>
              <a:ext uri="{FF2B5EF4-FFF2-40B4-BE49-F238E27FC236}">
                <a16:creationId xmlns:a16="http://schemas.microsoft.com/office/drawing/2014/main" id="{593C8B53-1505-475D-575B-BF7ADC809B8B}"/>
              </a:ext>
            </a:extLst>
          </p:cNvPr>
          <p:cNvSpPr>
            <a:spLocks noGrp="1"/>
          </p:cNvSpPr>
          <p:nvPr>
            <p:ph idx="1"/>
          </p:nvPr>
        </p:nvSpPr>
        <p:spPr>
          <a:xfrm>
            <a:off x="754584" y="2659870"/>
            <a:ext cx="5558489" cy="3744241"/>
          </a:xfrm>
        </p:spPr>
        <p:txBody>
          <a:bodyPr>
            <a:normAutofit/>
          </a:bodyPr>
          <a:lstStyle/>
          <a:p>
            <a:r>
              <a:rPr lang="en-US" sz="2400" dirty="0"/>
              <a:t>Mostly commonly known as NAS</a:t>
            </a:r>
          </a:p>
          <a:p>
            <a:r>
              <a:rPr lang="en-US" sz="2400" dirty="0"/>
              <a:t>Multisystemic disorder </a:t>
            </a:r>
          </a:p>
          <a:p>
            <a:r>
              <a:rPr lang="en-US" sz="2400" dirty="0"/>
              <a:t>A direct result from chronic substance exposure during pregnancy </a:t>
            </a:r>
          </a:p>
          <a:p>
            <a:r>
              <a:rPr lang="en-US" sz="2400" dirty="0"/>
              <a:t>Substances pass through placenta</a:t>
            </a:r>
          </a:p>
          <a:p>
            <a:r>
              <a:rPr lang="en-US" sz="2400" dirty="0"/>
              <a:t>Baby withdraws as drugs leave the system</a:t>
            </a:r>
          </a:p>
          <a:p>
            <a:endParaRPr lang="en-US" sz="2600" dirty="0"/>
          </a:p>
        </p:txBody>
      </p:sp>
      <p:sp>
        <p:nvSpPr>
          <p:cNvPr id="23" name="Oval 2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Block Arc 2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lide Number Placeholder 13">
            <a:extLst>
              <a:ext uri="{FF2B5EF4-FFF2-40B4-BE49-F238E27FC236}">
                <a16:creationId xmlns:a16="http://schemas.microsoft.com/office/drawing/2014/main" id="{47FB0EFA-9228-4C2B-BC70-5B5C93771274}"/>
              </a:ext>
            </a:extLst>
          </p:cNvPr>
          <p:cNvSpPr>
            <a:spLocks noGrp="1"/>
          </p:cNvSpPr>
          <p:nvPr>
            <p:ph type="sldNum" sz="quarter" idx="12"/>
          </p:nvPr>
        </p:nvSpPr>
        <p:spPr>
          <a:xfrm>
            <a:off x="9780104" y="6356350"/>
            <a:ext cx="1573696"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76B855D-E9CC-4FF8-AD85-6CDC7B89A0DE}" type="slidenum">
              <a:rPr kumimoji="0" lang="en-US"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5</a:t>
            </a:fld>
            <a:endParaRPr kumimoji="0" lang="en-US"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3" name="Arc 3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21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8260B10-25FE-445D-A9FD-06B618F1B961}"/>
              </a:ext>
            </a:extLst>
          </p:cNvPr>
          <p:cNvSpPr>
            <a:spLocks noGrp="1"/>
          </p:cNvSpPr>
          <p:nvPr>
            <p:ph type="title"/>
          </p:nvPr>
        </p:nvSpPr>
        <p:spPr/>
        <p:txBody>
          <a:bodyPr/>
          <a:lstStyle/>
          <a:p>
            <a:r>
              <a:rPr lang="en-US" dirty="0"/>
              <a:t>Causes </a:t>
            </a:r>
          </a:p>
        </p:txBody>
      </p:sp>
      <p:sp>
        <p:nvSpPr>
          <p:cNvPr id="3" name="Content Placeholder 2">
            <a:extLst>
              <a:ext uri="{FF2B5EF4-FFF2-40B4-BE49-F238E27FC236}">
                <a16:creationId xmlns:a16="http://schemas.microsoft.com/office/drawing/2014/main" id="{743EFD4E-9B61-53B3-7D4A-FA563E0DA398}"/>
              </a:ext>
            </a:extLst>
          </p:cNvPr>
          <p:cNvSpPr>
            <a:spLocks noGrp="1"/>
          </p:cNvSpPr>
          <p:nvPr>
            <p:ph sz="half" idx="1"/>
          </p:nvPr>
        </p:nvSpPr>
        <p:spPr>
          <a:xfrm>
            <a:off x="838200" y="1825625"/>
            <a:ext cx="5181600" cy="4895850"/>
          </a:xfrm>
        </p:spPr>
        <p:txBody>
          <a:bodyPr>
            <a:normAutofit fontScale="92500" lnSpcReduction="20000"/>
          </a:bodyPr>
          <a:lstStyle/>
          <a:p>
            <a:pPr marL="0" indent="0">
              <a:buNone/>
            </a:pPr>
            <a:r>
              <a:rPr lang="en-US" dirty="0"/>
              <a:t>OPIOIDS</a:t>
            </a:r>
          </a:p>
          <a:p>
            <a:r>
              <a:rPr lang="en-US" sz="1900" dirty="0"/>
              <a:t>Pre-term birth</a:t>
            </a:r>
          </a:p>
          <a:p>
            <a:r>
              <a:rPr lang="en-US" sz="1900" dirty="0"/>
              <a:t>Heart defects</a:t>
            </a:r>
          </a:p>
          <a:p>
            <a:r>
              <a:rPr lang="en-US" sz="1900" dirty="0"/>
              <a:t>Reduced growth</a:t>
            </a:r>
          </a:p>
          <a:p>
            <a:r>
              <a:rPr lang="en-US" sz="1900" dirty="0"/>
              <a:t>ADHD</a:t>
            </a:r>
          </a:p>
          <a:p>
            <a:r>
              <a:rPr lang="en-US" sz="1900" dirty="0"/>
              <a:t>Lower IQ</a:t>
            </a:r>
          </a:p>
          <a:p>
            <a:r>
              <a:rPr lang="en-US" sz="1900" dirty="0"/>
              <a:t>Behavioral problems</a:t>
            </a:r>
          </a:p>
          <a:p>
            <a:endParaRPr lang="en-US" dirty="0"/>
          </a:p>
          <a:p>
            <a:pPr marL="0" indent="0">
              <a:buNone/>
            </a:pPr>
            <a:r>
              <a:rPr lang="en-US" sz="3100" dirty="0"/>
              <a:t>ALCOHOL</a:t>
            </a:r>
          </a:p>
          <a:p>
            <a:r>
              <a:rPr lang="en-US" sz="1900" dirty="0"/>
              <a:t>Prematurity</a:t>
            </a:r>
          </a:p>
          <a:p>
            <a:r>
              <a:rPr lang="en-US" sz="1900" dirty="0"/>
              <a:t>Reduced growth</a:t>
            </a:r>
          </a:p>
          <a:p>
            <a:r>
              <a:rPr lang="en-US" sz="1900" dirty="0"/>
              <a:t>Cognitive delays and impairment</a:t>
            </a:r>
          </a:p>
          <a:p>
            <a:r>
              <a:rPr lang="en-US" sz="1900" dirty="0"/>
              <a:t>Reduced brain volumes</a:t>
            </a:r>
          </a:p>
          <a:p>
            <a:r>
              <a:rPr lang="en-US" sz="1900" dirty="0"/>
              <a:t>Spontaneous abortion</a:t>
            </a:r>
          </a:p>
          <a:p>
            <a:endParaRPr lang="en-US" dirty="0"/>
          </a:p>
        </p:txBody>
      </p:sp>
      <p:sp>
        <p:nvSpPr>
          <p:cNvPr id="4" name="Content Placeholder 3">
            <a:extLst>
              <a:ext uri="{FF2B5EF4-FFF2-40B4-BE49-F238E27FC236}">
                <a16:creationId xmlns:a16="http://schemas.microsoft.com/office/drawing/2014/main" id="{5EA5C416-DC09-3D3F-5704-B5DB25E5398C}"/>
              </a:ext>
            </a:extLst>
          </p:cNvPr>
          <p:cNvSpPr>
            <a:spLocks noGrp="1"/>
          </p:cNvSpPr>
          <p:nvPr>
            <p:ph sz="half" idx="2"/>
          </p:nvPr>
        </p:nvSpPr>
        <p:spPr>
          <a:xfrm>
            <a:off x="6553200" y="1700213"/>
            <a:ext cx="5638800" cy="5021262"/>
          </a:xfrm>
        </p:spPr>
        <p:txBody>
          <a:bodyPr>
            <a:normAutofit fontScale="92500" lnSpcReduction="20000"/>
          </a:bodyPr>
          <a:lstStyle/>
          <a:p>
            <a:pPr marL="0" indent="0">
              <a:buNone/>
            </a:pPr>
            <a:r>
              <a:rPr lang="en-US" sz="3100" dirty="0"/>
              <a:t>TOBACCO</a:t>
            </a:r>
          </a:p>
          <a:p>
            <a:r>
              <a:rPr lang="en-US" sz="2100" dirty="0"/>
              <a:t>Low birth weight</a:t>
            </a:r>
          </a:p>
          <a:p>
            <a:r>
              <a:rPr lang="en-US" sz="2100" dirty="0"/>
              <a:t>Poorer academic achievement</a:t>
            </a:r>
          </a:p>
          <a:p>
            <a:r>
              <a:rPr lang="en-US" sz="2100" dirty="0"/>
              <a:t>ADHD</a:t>
            </a:r>
          </a:p>
          <a:p>
            <a:r>
              <a:rPr lang="en-US" sz="2100" dirty="0"/>
              <a:t>Oppositional defiance issues</a:t>
            </a:r>
          </a:p>
          <a:p>
            <a:r>
              <a:rPr lang="en-US" sz="2100" dirty="0"/>
              <a:t>Altered response to stimuli </a:t>
            </a:r>
          </a:p>
          <a:p>
            <a:endParaRPr lang="en-US" dirty="0"/>
          </a:p>
          <a:p>
            <a:pPr marL="0" indent="0">
              <a:buNone/>
            </a:pPr>
            <a:r>
              <a:rPr lang="en-US" dirty="0"/>
              <a:t>CANNABINOIDS</a:t>
            </a:r>
          </a:p>
          <a:p>
            <a:r>
              <a:rPr lang="en-US" sz="2100" dirty="0"/>
              <a:t>Deficits in attention</a:t>
            </a:r>
          </a:p>
          <a:p>
            <a:r>
              <a:rPr lang="en-US" sz="2100" dirty="0"/>
              <a:t>Increased impulsivity</a:t>
            </a:r>
          </a:p>
          <a:p>
            <a:r>
              <a:rPr lang="en-US" sz="2100" dirty="0"/>
              <a:t>Decreased growth </a:t>
            </a:r>
          </a:p>
          <a:p>
            <a:r>
              <a:rPr lang="en-US" sz="2100" dirty="0"/>
              <a:t>Long-term deficits in executive functioning </a:t>
            </a:r>
          </a:p>
          <a:p>
            <a:r>
              <a:rPr lang="en-US" sz="2100" dirty="0"/>
              <a:t>Depression diagnosis</a:t>
            </a:r>
          </a:p>
          <a:p>
            <a:r>
              <a:rPr lang="en-US" sz="2100" dirty="0"/>
              <a:t>Future substance use</a:t>
            </a:r>
          </a:p>
          <a:p>
            <a:endParaRPr lang="en-US" dirty="0"/>
          </a:p>
        </p:txBody>
      </p:sp>
      <p:sp>
        <p:nvSpPr>
          <p:cNvPr id="14" name="Slide Number Placeholder 13">
            <a:extLst>
              <a:ext uri="{FF2B5EF4-FFF2-40B4-BE49-F238E27FC236}">
                <a16:creationId xmlns:a16="http://schemas.microsoft.com/office/drawing/2014/main" id="{8A5B9DFF-1E65-43C9-B2DE-90CD91DFAE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95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46624E-1256-4074-A302-8EFDA23D77BF}"/>
              </a:ext>
            </a:extLst>
          </p:cNvPr>
          <p:cNvSpPr>
            <a:spLocks noGrp="1"/>
          </p:cNvSpPr>
          <p:nvPr>
            <p:ph type="title"/>
          </p:nvPr>
        </p:nvSpPr>
        <p:spPr>
          <a:xfrm>
            <a:off x="956826" y="1112969"/>
            <a:ext cx="3937298" cy="4166010"/>
          </a:xfrm>
        </p:spPr>
        <p:txBody>
          <a:bodyPr>
            <a:normAutofit/>
          </a:bodyPr>
          <a:lstStyle/>
          <a:p>
            <a:pPr algn="ctr"/>
            <a:r>
              <a:rPr lang="en-US" dirty="0">
                <a:solidFill>
                  <a:srgbClr val="FFFFFF"/>
                </a:solidFill>
              </a:rPr>
              <a:t>Prevalence </a:t>
            </a:r>
          </a:p>
        </p:txBody>
      </p:sp>
      <p:sp>
        <p:nvSpPr>
          <p:cNvPr id="53" name="Freeform: Shape 5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Content Placeholder 7">
            <a:extLst>
              <a:ext uri="{FF2B5EF4-FFF2-40B4-BE49-F238E27FC236}">
                <a16:creationId xmlns:a16="http://schemas.microsoft.com/office/drawing/2014/main" id="{0CC8209D-653E-6CB0-3B3C-750718211AA2}"/>
              </a:ext>
            </a:extLst>
          </p:cNvPr>
          <p:cNvGraphicFramePr>
            <a:graphicFrameLocks noGrp="1"/>
          </p:cNvGraphicFramePr>
          <p:nvPr>
            <p:ph idx="1"/>
            <p:extLst>
              <p:ext uri="{D42A27DB-BD31-4B8C-83A1-F6EECF244321}">
                <p14:modId xmlns:p14="http://schemas.microsoft.com/office/powerpoint/2010/main" val="164254980"/>
              </p:ext>
            </p:extLst>
          </p:nvPr>
        </p:nvGraphicFramePr>
        <p:xfrm>
          <a:off x="5976277" y="410440"/>
          <a:ext cx="5863422" cy="6037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 name="Freeform: Shape 5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Slide Number Placeholder 19">
            <a:extLst>
              <a:ext uri="{FF2B5EF4-FFF2-40B4-BE49-F238E27FC236}">
                <a16:creationId xmlns:a16="http://schemas.microsoft.com/office/drawing/2014/main" id="{013C53F7-A9FD-4503-9396-7A3FE9D0C699}"/>
              </a:ext>
            </a:extLst>
          </p:cNvPr>
          <p:cNvSpPr>
            <a:spLocks noGrp="1"/>
          </p:cNvSpPr>
          <p:nvPr>
            <p:ph type="sldNum" sz="quarter" idx="12"/>
          </p:nvPr>
        </p:nvSpPr>
        <p:spPr>
          <a:xfrm>
            <a:off x="10506330" y="6356350"/>
            <a:ext cx="84747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76B855D-E9CC-4FF8-AD85-6CDC7B89A0DE}" type="slidenum">
              <a:rPr kumimoji="0" lang="en-US"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7</a:t>
            </a:fld>
            <a:endParaRPr kumimoji="0" lang="en-US"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1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A63560-00FF-F5DF-D94A-16BF491ABF68}"/>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a:t>
            </a:fld>
            <a:endParaRPr lang="en-US" dirty="0">
              <a:solidFill>
                <a:prstClr val="black">
                  <a:tint val="75000"/>
                </a:prstClr>
              </a:solidFill>
            </a:endParaRPr>
          </a:p>
        </p:txBody>
      </p:sp>
      <p:sp>
        <p:nvSpPr>
          <p:cNvPr id="3" name="Title 2">
            <a:extLst>
              <a:ext uri="{FF2B5EF4-FFF2-40B4-BE49-F238E27FC236}">
                <a16:creationId xmlns:a16="http://schemas.microsoft.com/office/drawing/2014/main" id="{7F56B096-5103-50A9-2007-588F8E0EB045}"/>
              </a:ext>
            </a:extLst>
          </p:cNvPr>
          <p:cNvSpPr>
            <a:spLocks noGrp="1"/>
          </p:cNvSpPr>
          <p:nvPr>
            <p:ph type="title"/>
          </p:nvPr>
        </p:nvSpPr>
        <p:spPr/>
        <p:txBody>
          <a:bodyPr/>
          <a:lstStyle/>
          <a:p>
            <a:r>
              <a:rPr lang="en-US"/>
              <a:t>Signs of NAS</a:t>
            </a:r>
            <a:endParaRPr lang="en-US" dirty="0"/>
          </a:p>
        </p:txBody>
      </p:sp>
      <p:pic>
        <p:nvPicPr>
          <p:cNvPr id="5" name="Picture 4" descr="Diagram&#10;&#10;Description automatically generated">
            <a:extLst>
              <a:ext uri="{FF2B5EF4-FFF2-40B4-BE49-F238E27FC236}">
                <a16:creationId xmlns:a16="http://schemas.microsoft.com/office/drawing/2014/main" id="{2ABA737F-CA81-E3B5-DB35-482D72BA81F2}"/>
              </a:ext>
            </a:extLst>
          </p:cNvPr>
          <p:cNvPicPr>
            <a:picLocks noChangeAspect="1"/>
          </p:cNvPicPr>
          <p:nvPr/>
        </p:nvPicPr>
        <p:blipFill>
          <a:blip r:embed="rId3"/>
          <a:stretch>
            <a:fillRect/>
          </a:stretch>
        </p:blipFill>
        <p:spPr>
          <a:xfrm>
            <a:off x="1650704" y="1436889"/>
            <a:ext cx="8890591" cy="4919461"/>
          </a:xfrm>
          <a:prstGeom prst="rect">
            <a:avLst/>
          </a:prstGeom>
        </p:spPr>
      </p:pic>
      <p:sp>
        <p:nvSpPr>
          <p:cNvPr id="6" name="TextBox 5">
            <a:extLst>
              <a:ext uri="{FF2B5EF4-FFF2-40B4-BE49-F238E27FC236}">
                <a16:creationId xmlns:a16="http://schemas.microsoft.com/office/drawing/2014/main" id="{8C3FC7C2-1D74-1074-5FD3-B5CE8CB7ADAB}"/>
              </a:ext>
            </a:extLst>
          </p:cNvPr>
          <p:cNvSpPr txBox="1"/>
          <p:nvPr/>
        </p:nvSpPr>
        <p:spPr>
          <a:xfrm>
            <a:off x="287079" y="6550223"/>
            <a:ext cx="5433238" cy="307777"/>
          </a:xfrm>
          <a:prstGeom prst="rect">
            <a:avLst/>
          </a:prstGeom>
          <a:noFill/>
        </p:spPr>
        <p:txBody>
          <a:bodyPr wrap="square" rtlCol="0">
            <a:spAutoFit/>
          </a:bodyPr>
          <a:lstStyle/>
          <a:p>
            <a:r>
              <a:rPr lang="en-US" sz="1400" dirty="0"/>
              <a:t>Photo credit: BLK Pediatric Practice</a:t>
            </a:r>
          </a:p>
        </p:txBody>
      </p:sp>
    </p:spTree>
    <p:extLst>
      <p:ext uri="{BB962C8B-B14F-4D97-AF65-F5344CB8AC3E}">
        <p14:creationId xmlns:p14="http://schemas.microsoft.com/office/powerpoint/2010/main" val="305446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A535CF-E423-69B2-88AB-2A04A50B4ADC}"/>
              </a:ext>
            </a:extLst>
          </p:cNvPr>
          <p:cNvSpPr>
            <a:spLocks noGrp="1"/>
          </p:cNvSpPr>
          <p:nvPr>
            <p:ph type="title"/>
          </p:nvPr>
        </p:nvSpPr>
        <p:spPr>
          <a:xfrm>
            <a:off x="7474281" y="1396686"/>
            <a:ext cx="3240506" cy="4064628"/>
          </a:xfrm>
        </p:spPr>
        <p:txBody>
          <a:bodyPr>
            <a:normAutofit/>
          </a:bodyPr>
          <a:lstStyle/>
          <a:p>
            <a:pPr algn="ctr"/>
            <a:r>
              <a:rPr lang="en-US" dirty="0">
                <a:solidFill>
                  <a:srgbClr val="FFFFFF"/>
                </a:solidFill>
              </a:rPr>
              <a:t>Long-term Effects</a:t>
            </a:r>
          </a:p>
        </p:txBody>
      </p:sp>
      <p:sp>
        <p:nvSpPr>
          <p:cNvPr id="8" name="Content Placeholder 2">
            <a:extLst>
              <a:ext uri="{FF2B5EF4-FFF2-40B4-BE49-F238E27FC236}">
                <a16:creationId xmlns:a16="http://schemas.microsoft.com/office/drawing/2014/main" id="{D516238A-19EE-BA56-8803-C05E43535264}"/>
              </a:ext>
            </a:extLst>
          </p:cNvPr>
          <p:cNvSpPr>
            <a:spLocks noGrp="1"/>
          </p:cNvSpPr>
          <p:nvPr>
            <p:ph idx="1"/>
          </p:nvPr>
        </p:nvSpPr>
        <p:spPr>
          <a:xfrm>
            <a:off x="1025978" y="1348532"/>
            <a:ext cx="5536397" cy="3935281"/>
          </a:xfrm>
        </p:spPr>
        <p:txBody>
          <a:bodyPr>
            <a:noAutofit/>
          </a:bodyPr>
          <a:lstStyle/>
          <a:p>
            <a:r>
              <a:rPr lang="en-US" sz="2400" dirty="0"/>
              <a:t>Developmental delays</a:t>
            </a:r>
          </a:p>
          <a:p>
            <a:r>
              <a:rPr lang="en-US" sz="2400" dirty="0"/>
              <a:t>Behavioral Issues</a:t>
            </a:r>
          </a:p>
          <a:p>
            <a:r>
              <a:rPr lang="en-US" sz="2400" dirty="0"/>
              <a:t>Short-term memory deficits </a:t>
            </a:r>
          </a:p>
          <a:p>
            <a:r>
              <a:rPr lang="en-US" sz="2400" dirty="0"/>
              <a:t>Growth problems </a:t>
            </a:r>
          </a:p>
          <a:p>
            <a:r>
              <a:rPr lang="en-US" sz="2400" dirty="0"/>
              <a:t>Difficulty gaining weight</a:t>
            </a:r>
          </a:p>
          <a:p>
            <a:r>
              <a:rPr lang="en-US" sz="2400" dirty="0"/>
              <a:t>Hearing and Vision Impairments</a:t>
            </a:r>
          </a:p>
          <a:p>
            <a:r>
              <a:rPr lang="en-US" sz="2400" dirty="0"/>
              <a:t>ADHD</a:t>
            </a:r>
          </a:p>
          <a:p>
            <a:r>
              <a:rPr lang="en-US" sz="2400" dirty="0"/>
              <a:t>Anxiety</a:t>
            </a:r>
          </a:p>
          <a:p>
            <a:r>
              <a:rPr lang="en-US" sz="2400" dirty="0"/>
              <a:t>Depression</a:t>
            </a:r>
          </a:p>
          <a:p>
            <a:r>
              <a:rPr lang="en-US" sz="2400" dirty="0"/>
              <a:t>Conduct Disorders</a:t>
            </a:r>
          </a:p>
          <a:p>
            <a:r>
              <a:rPr lang="en-US" sz="2400" dirty="0"/>
              <a:t>Intellectual Disabilities </a:t>
            </a:r>
          </a:p>
          <a:p>
            <a:r>
              <a:rPr lang="en-US" sz="2400" dirty="0"/>
              <a:t>Low IQ scores </a:t>
            </a: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72344D1-F73F-6192-6AA8-E6CB86708A18}"/>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9</a:t>
            </a:fld>
            <a:endParaRPr lang="en-US">
              <a:solidFill>
                <a:prstClr val="black">
                  <a:tint val="75000"/>
                </a:prstClr>
              </a:solidFill>
            </a:endParaRPr>
          </a:p>
        </p:txBody>
      </p:sp>
    </p:spTree>
    <p:extLst>
      <p:ext uri="{BB962C8B-B14F-4D97-AF65-F5344CB8AC3E}">
        <p14:creationId xmlns:p14="http://schemas.microsoft.com/office/powerpoint/2010/main" val="1063876647"/>
      </p:ext>
    </p:extLst>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2.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DEF148-1770-458F-8F5B-C3D0A278AA97}">
  <ds:schemaRefs>
    <ds:schemaRef ds:uri="http://schemas.microsoft.com/office/2006/documentManagement/types"/>
    <ds:schemaRef ds:uri="http://purl.org/dc/elements/1.1/"/>
    <ds:schemaRef ds:uri="16c05727-aa75-4e4a-9b5f-8a80a1165891"/>
    <ds:schemaRef ds:uri="http://schemas.microsoft.com/office/infopath/2007/PartnerControls"/>
    <ds:schemaRef ds:uri="http://schemas.openxmlformats.org/package/2006/metadata/core-properties"/>
    <ds:schemaRef ds:uri="http://purl.org/dc/terms/"/>
    <ds:schemaRef ds:uri="http://schemas.microsoft.com/office/2006/metadata/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Shapes presentation</Template>
  <TotalTime>451</TotalTime>
  <Words>7570</Words>
  <Application>Microsoft Office PowerPoint</Application>
  <PresentationFormat>Widescreen</PresentationFormat>
  <Paragraphs>633</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Avenir Next LT Pro</vt:lpstr>
      <vt:lpstr>Calibri</vt:lpstr>
      <vt:lpstr>Tw Cen MT</vt:lpstr>
      <vt:lpstr>ShapesVTI</vt:lpstr>
      <vt:lpstr>Supporting Substance Exposed Infants in the Classroom </vt:lpstr>
      <vt:lpstr>Presenter </vt:lpstr>
      <vt:lpstr>Learning Objectives</vt:lpstr>
      <vt:lpstr>Objective One</vt:lpstr>
      <vt:lpstr>What is Neonatal Abstinence Syndrome?</vt:lpstr>
      <vt:lpstr>Causes </vt:lpstr>
      <vt:lpstr>Prevalence </vt:lpstr>
      <vt:lpstr>Signs of NAS</vt:lpstr>
      <vt:lpstr>Long-term Effects</vt:lpstr>
      <vt:lpstr>How is NAS Treated?</vt:lpstr>
      <vt:lpstr>Objective Two</vt:lpstr>
      <vt:lpstr>Insecure Attachment </vt:lpstr>
      <vt:lpstr>Secure Attachment</vt:lpstr>
      <vt:lpstr>PowerPoint Presentation</vt:lpstr>
      <vt:lpstr>Healthy Attachment in the Classroom</vt:lpstr>
      <vt:lpstr>Objective Three</vt:lpstr>
      <vt:lpstr>Classroom Behaviors</vt:lpstr>
      <vt:lpstr>Strategies in the Classroom</vt:lpstr>
      <vt:lpstr>Flip It</vt:lpstr>
      <vt:lpstr>FLIP IT in Action </vt:lpstr>
      <vt:lpstr>Visual Schedules </vt:lpstr>
      <vt:lpstr>Timers and Warnings</vt:lpstr>
      <vt:lpstr>Transitions</vt:lpstr>
      <vt:lpstr>Safety Measures</vt:lpstr>
      <vt:lpstr>Co-Regulation</vt:lpstr>
      <vt:lpstr>Sensory Play</vt:lpstr>
      <vt:lpstr>PowerPoint Presentation</vt:lpstr>
      <vt:lpstr>Redirection</vt:lpstr>
      <vt:lpstr>Referrals</vt:lpstr>
      <vt:lpstr>Physical Therapy</vt:lpstr>
      <vt:lpstr>Occupational Therapy</vt:lpstr>
      <vt:lpstr>Speech Therapy</vt:lpstr>
      <vt:lpstr>First Steps</vt:lpstr>
      <vt:lpstr>Child Care Health Consultant </vt:lpstr>
      <vt:lpstr>Early Childhood Mental Health Specialist </vt:lpstr>
      <vt:lpstr>Early Childhood Consultant </vt:lpstr>
      <vt:lpstr>Questions?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Substance Exposed Infants in the Classroom</dc:title>
  <dc:creator>Briana Larkins</dc:creator>
  <cp:lastModifiedBy>Briana Larkins</cp:lastModifiedBy>
  <cp:revision>2</cp:revision>
  <cp:lastPrinted>2023-05-08T16:47:50Z</cp:lastPrinted>
  <dcterms:created xsi:type="dcterms:W3CDTF">2023-05-03T19:40:34Z</dcterms:created>
  <dcterms:modified xsi:type="dcterms:W3CDTF">2023-05-08T17:56:25Z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